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63" r:id="rId4"/>
    <p:sldId id="258" r:id="rId5"/>
    <p:sldId id="259" r:id="rId6"/>
    <p:sldId id="267" r:id="rId7"/>
    <p:sldId id="268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8A3132D-22B5-44C0-BC29-192CAF4B4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EBD03EB-C510-4687-9FDB-602755AD24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4913848-4DC9-4756-BE48-0231BDC6E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466AEE-28BB-48EE-BB06-0471470E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A61418F-2551-4A0B-B623-26296F716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46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493DE6E-1A9B-49F0-A6AB-D521CA263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2513C0F-2CD1-4BC1-874C-1033C7244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C04F70-0451-439B-A425-E8A86E426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D1A4ABF-2A60-47ED-91C1-7A855FF82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A7C0C5-3121-4A64-940D-6BAFBE11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7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BC41E11-1D1B-40FC-A38C-649B2C314B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4DB85DA5-916D-4EFB-8FE9-3E78A43461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0DB980F-53B1-4D8F-9F96-C15F51F2B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A229AD-49DB-44D6-9BB3-88814E55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82613D-573D-42DC-95F0-E9FA4F9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913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CD127A7-234A-47B0-98F2-A6B92666F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3EADB47-1B26-429B-9C42-EAA331ECA8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B866363-0F01-48C1-94E7-4785892CD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97C0F3-3805-4321-B466-906C22351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5EF64F1-3C29-4A80-99B3-1C7CF6BB3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762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F7FB8C-E521-4AB1-9F3B-FA40B8B97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6EBAFF4-560A-46A7-846C-14504DCEA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5765D5C-A5BB-4816-B05A-904DCF0F4D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5B37248-4466-4BD4-AA7B-7F19CCF40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9ABD1B5-1E1D-4EEA-B15A-6FEAFCDFDB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0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E1E1111-2380-430A-83D7-94111419B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C93014C-9DFC-4498-B341-71DBACF9B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9EE169A-F799-4C66-8F3D-3F4911D4E4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ACEE171-23C1-4A03-9524-C165E47CF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5B941C6-7F6F-4B08-9187-14015897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A702F20-DA9C-4859-B8EB-F7780A8D4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377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8A80B2-962A-42F3-B529-1097920D1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FD0B491-D888-431D-AD85-1E280B2A0F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97133D6-E4B8-49FA-A95B-24AB3AC10A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8D145A6B-2A8A-40BF-AC36-A143D288D0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4BFFEC1-EEDB-446E-86AD-5684F4B8C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4B9E8627-3593-4DFB-87B8-1D9A5723F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D437CEB3-72F2-4CEB-AF64-EB5BB6E10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1400E6B7-3610-4665-BA46-E99C8370C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53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63DE14D-A89B-4CB9-977B-EE21A60A1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DC9F140B-5083-47C9-8804-9A51F1386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9A6C8FB-2038-4FD1-A029-51DDE723D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77B313FE-37AB-41E4-8AB1-71CC523DFF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863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3110148C-16BD-45D8-A0ED-54541015F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61A99BD-E029-45BB-96B8-05AECE471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CB798380-20DF-4455-BDBE-CF3C1DB6C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2F1BA52-AB8C-41DA-B1D8-35444BAE44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A1C14A4-5F09-4004-8151-992D1BEC6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877090A2-316A-4604-A7F4-9402B496CB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1D45E5F-9796-429A-9C11-1C6C8C849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7265241D-D76B-4C37-B11E-49DE5E8C1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6F7DC463-464F-4296-85F0-4BEBE1363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63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8900B3B-ADC0-4A4E-AF78-BC5BFD0DA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372FA9E9-E9E4-4A83-A92D-D8AEFC0397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C5D4437-9595-429B-BBF0-178D3447F7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9DB2C1AD-E242-4DAC-B6D6-9768C3FA4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8086FF8-E651-4F6C-BD8A-F06714C3B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2DC5157-F5BF-4E28-A7AB-88630C630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3111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488203A-C49C-455C-A343-A91CAF3F87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D991B95-6B48-4676-A22E-D74D47C002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840983D-462C-4573-ACFE-F27F21AE36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B36C526-28AB-4E5B-8692-6FD8ED93E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E18E262-82C2-4647-A5B0-99AE17188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220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Ch21.</a:t>
            </a:r>
            <a:r>
              <a:rPr lang="zh-TW" altLang="zh-TW" dirty="0"/>
              <a:t>在</a:t>
            </a:r>
            <a:r>
              <a:rPr lang="en-US" altLang="zh-TW" dirty="0"/>
              <a:t>iOS</a:t>
            </a:r>
            <a:r>
              <a:rPr lang="zh-TW" altLang="zh-TW" dirty="0"/>
              <a:t>裝置上製作隨機顯示圖片的</a:t>
            </a:r>
            <a:r>
              <a:rPr lang="en-US" altLang="zh-TW" dirty="0"/>
              <a:t>App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03900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21.1  UI </a:t>
            </a:r>
            <a:r>
              <a:rPr lang="zh-TW" altLang="zh-TW" dirty="0"/>
              <a:t>設計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70743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n"/>
            </a:pPr>
            <a:r>
              <a:rPr lang="en-US" altLang="zh-TW" dirty="0"/>
              <a:t>App </a:t>
            </a:r>
            <a:r>
              <a:rPr lang="zh-TW" altLang="zh-TW" dirty="0"/>
              <a:t>大略的</a:t>
            </a:r>
            <a:r>
              <a:rPr lang="en-US" altLang="zh-TW" dirty="0"/>
              <a:t>UI</a:t>
            </a:r>
            <a:r>
              <a:rPr lang="zh-TW" altLang="zh-TW" dirty="0"/>
              <a:t>設計，不必按照此元件排列方式，大可發揮您的美學佈局。</a:t>
            </a:r>
          </a:p>
          <a:p>
            <a:pPr>
              <a:buFont typeface="Wingdings" charset="2"/>
              <a:buChar char="n"/>
            </a:pPr>
            <a:r>
              <a:rPr lang="en-US" altLang="zh-TW" dirty="0" err="1"/>
              <a:t>NextRandomImage</a:t>
            </a:r>
            <a:r>
              <a:rPr lang="zh-TW" altLang="zh-TW" dirty="0"/>
              <a:t>的專案後，打開</a:t>
            </a:r>
            <a:r>
              <a:rPr lang="en-US" altLang="zh-TW" dirty="0"/>
              <a:t> </a:t>
            </a:r>
            <a:r>
              <a:rPr lang="en-US" altLang="zh-TW" dirty="0" err="1"/>
              <a:t>Main.storyboard</a:t>
            </a:r>
            <a:r>
              <a:rPr lang="zh-TW" altLang="zh-TW" dirty="0"/>
              <a:t>，並從右下角的</a:t>
            </a:r>
            <a:r>
              <a:rPr lang="en-US" altLang="zh-TW" dirty="0"/>
              <a:t> Object Library </a:t>
            </a:r>
            <a:r>
              <a:rPr lang="zh-TW" altLang="zh-TW" dirty="0"/>
              <a:t>選取</a:t>
            </a:r>
            <a:r>
              <a:rPr lang="en-US" altLang="zh-TW" dirty="0"/>
              <a:t> Navigation Bar</a:t>
            </a:r>
            <a:r>
              <a:rPr lang="zh-TW" altLang="zh-TW" dirty="0"/>
              <a:t>，並將它拖曳到</a:t>
            </a:r>
            <a:r>
              <a:rPr lang="en-US" altLang="zh-TW" dirty="0"/>
              <a:t>View Controller</a:t>
            </a:r>
            <a:r>
              <a:rPr lang="zh-TW" altLang="zh-TW" dirty="0"/>
              <a:t>的最上方。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雙擊「</a:t>
            </a:r>
            <a:r>
              <a:rPr lang="en-US" altLang="zh-TW" dirty="0"/>
              <a:t>Title</a:t>
            </a:r>
            <a:r>
              <a:rPr lang="zh-TW" altLang="zh-TW" dirty="0"/>
              <a:t>」改變其顯示的文字，將它改為「</a:t>
            </a:r>
            <a:r>
              <a:rPr lang="en-US" altLang="zh-TW" dirty="0"/>
              <a:t>Random Image</a:t>
            </a:r>
            <a:r>
              <a:rPr lang="zh-TW" altLang="zh-TW" dirty="0"/>
              <a:t>」。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再從</a:t>
            </a:r>
            <a:r>
              <a:rPr lang="en-US" altLang="zh-TW" dirty="0"/>
              <a:t> Object Library </a:t>
            </a:r>
            <a:r>
              <a:rPr lang="zh-TW" altLang="zh-TW" dirty="0"/>
              <a:t>選取</a:t>
            </a:r>
            <a:r>
              <a:rPr lang="en-US" altLang="zh-TW" dirty="0"/>
              <a:t> Image View</a:t>
            </a:r>
            <a:r>
              <a:rPr lang="zh-TW" altLang="zh-TW" dirty="0"/>
              <a:t>、</a:t>
            </a:r>
            <a:r>
              <a:rPr lang="en-US" altLang="zh-TW" dirty="0"/>
              <a:t>Button</a:t>
            </a:r>
            <a:r>
              <a:rPr lang="zh-TW" altLang="zh-TW" dirty="0"/>
              <a:t>，以及</a:t>
            </a:r>
            <a:r>
              <a:rPr lang="en-US" altLang="zh-TW" dirty="0"/>
              <a:t>Label </a:t>
            </a:r>
            <a:r>
              <a:rPr lang="zh-TW" altLang="zh-TW" dirty="0"/>
              <a:t>，放置於</a:t>
            </a:r>
            <a:r>
              <a:rPr lang="en-US" altLang="zh-TW" dirty="0"/>
              <a:t>View Controller</a:t>
            </a:r>
            <a:r>
              <a:rPr lang="zh-TW" altLang="zh-TW" dirty="0"/>
              <a:t>適當的位置上。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13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538" y="271463"/>
            <a:ext cx="3368104" cy="627951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243013" y="2888000"/>
            <a:ext cx="23246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/>
              <a:t>完成之</a:t>
            </a:r>
            <a:r>
              <a:rPr kumimoji="1" lang="en-US" altLang="zh-TW" sz="2800" dirty="0"/>
              <a:t>UI</a:t>
            </a:r>
            <a:r>
              <a:rPr kumimoji="1" lang="zh-TW" altLang="en-US" sz="2800" dirty="0"/>
              <a:t>設計</a:t>
            </a:r>
          </a:p>
        </p:txBody>
      </p:sp>
    </p:spTree>
    <p:extLst>
      <p:ext uri="{BB962C8B-B14F-4D97-AF65-F5344CB8AC3E}">
        <p14:creationId xmlns:p14="http://schemas.microsoft.com/office/powerpoint/2010/main" val="1486568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21.2  </a:t>
            </a:r>
            <a:r>
              <a:rPr lang="zh-TW" altLang="zh-TW" dirty="0"/>
              <a:t>撰寫此</a:t>
            </a:r>
            <a:r>
              <a:rPr lang="en-US" altLang="zh-TW" dirty="0"/>
              <a:t>App</a:t>
            </a:r>
            <a:r>
              <a:rPr lang="zh-TW" altLang="zh-TW" dirty="0"/>
              <a:t>的程式碼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可以自訂您的</a:t>
            </a:r>
            <a:r>
              <a:rPr lang="en-US" altLang="zh-TW" dirty="0"/>
              <a:t> UI </a:t>
            </a:r>
            <a:r>
              <a:rPr lang="zh-TW" altLang="zh-TW" dirty="0"/>
              <a:t>元件變數名稱（</a:t>
            </a:r>
            <a:r>
              <a:rPr lang="en-US" altLang="zh-TW" dirty="0"/>
              <a:t>Name</a:t>
            </a:r>
            <a:r>
              <a:rPr lang="zh-TW" altLang="zh-TW" dirty="0"/>
              <a:t>），如以下分別取的名稱</a:t>
            </a:r>
            <a:r>
              <a:rPr lang="en-US" altLang="zh-TW" dirty="0" err="1"/>
              <a:t>imageView</a:t>
            </a:r>
            <a:r>
              <a:rPr lang="zh-TW" altLang="zh-TW" dirty="0"/>
              <a:t>、</a:t>
            </a:r>
            <a:r>
              <a:rPr lang="en-US" altLang="zh-TW" dirty="0" err="1"/>
              <a:t>imageNum</a:t>
            </a:r>
            <a:r>
              <a:rPr lang="zh-TW" altLang="zh-TW" dirty="0"/>
              <a:t>，以及</a:t>
            </a:r>
            <a:r>
              <a:rPr lang="en-US" altLang="zh-TW" dirty="0" err="1"/>
              <a:t>randomBtn</a:t>
            </a:r>
            <a:r>
              <a:rPr lang="zh-TW" altLang="zh-TW" dirty="0"/>
              <a:t>：</a:t>
            </a:r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en-US" altLang="zh-TW" dirty="0" err="1"/>
              <a:t>IBOutlet</a:t>
            </a:r>
            <a:r>
              <a:rPr lang="en-US" altLang="zh-TW" dirty="0"/>
              <a:t> </a:t>
            </a: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imageView</a:t>
            </a:r>
            <a:r>
              <a:rPr lang="en-US" altLang="zh-TW" dirty="0"/>
              <a:t>: </a:t>
            </a:r>
            <a:r>
              <a:rPr lang="en-US" altLang="zh-TW" dirty="0" err="1"/>
              <a:t>UIImageView</a:t>
            </a:r>
            <a:r>
              <a:rPr lang="en-US" altLang="zh-TW" dirty="0"/>
              <a:t>!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en-US" altLang="zh-TW" dirty="0" err="1"/>
              <a:t>IBOutlet</a:t>
            </a:r>
            <a:r>
              <a:rPr lang="en-US" altLang="zh-TW" dirty="0"/>
              <a:t> </a:t>
            </a:r>
            <a:r>
              <a:rPr lang="en-US" altLang="zh-TW" dirty="0" err="1"/>
              <a:t>var</a:t>
            </a:r>
            <a:r>
              <a:rPr lang="en-US" altLang="zh-TW" dirty="0"/>
              <a:t> </a:t>
            </a:r>
            <a:r>
              <a:rPr lang="en-US" altLang="zh-TW" dirty="0" err="1"/>
              <a:t>imageNum</a:t>
            </a:r>
            <a:r>
              <a:rPr lang="en-US" altLang="zh-TW" dirty="0"/>
              <a:t>: </a:t>
            </a:r>
            <a:r>
              <a:rPr lang="en-US" altLang="zh-TW" dirty="0" err="1"/>
              <a:t>UILabel</a:t>
            </a:r>
            <a:r>
              <a:rPr lang="en-US" altLang="zh-TW" dirty="0"/>
              <a:t>!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dirty="0"/>
              <a:t>@</a:t>
            </a:r>
            <a:r>
              <a:rPr lang="en-US" altLang="zh-TW" dirty="0" err="1"/>
              <a:t>IBAction</a:t>
            </a:r>
            <a:r>
              <a:rPr lang="en-US" altLang="zh-TW" dirty="0"/>
              <a:t> </a:t>
            </a:r>
            <a:r>
              <a:rPr lang="en-US" altLang="zh-TW" dirty="0" err="1"/>
              <a:t>func</a:t>
            </a:r>
            <a:r>
              <a:rPr lang="en-US" altLang="zh-TW" dirty="0"/>
              <a:t> </a:t>
            </a:r>
            <a:r>
              <a:rPr lang="en-US" altLang="zh-TW" dirty="0" err="1"/>
              <a:t>randomBtn</a:t>
            </a:r>
            <a:r>
              <a:rPr lang="en-US" altLang="zh-TW" dirty="0"/>
              <a:t>(_ sender: </a:t>
            </a:r>
            <a:r>
              <a:rPr lang="en-US" altLang="zh-TW" dirty="0" err="1"/>
              <a:t>AnyObject</a:t>
            </a:r>
            <a:r>
              <a:rPr lang="en-US" altLang="zh-TW" dirty="0"/>
              <a:t>) {</a:t>
            </a:r>
            <a:r>
              <a:rPr lang="zh-TW" altLang="en-US" dirty="0"/>
              <a:t> </a:t>
            </a:r>
            <a:r>
              <a:rPr lang="en-US" altLang="zh-TW" dirty="0"/>
              <a:t>}</a:t>
            </a:r>
          </a:p>
          <a:p>
            <a:pPr marL="0" indent="0">
              <a:buNone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不需宣告</a:t>
            </a:r>
            <a:r>
              <a:rPr lang="en-US" altLang="zh-TW" dirty="0"/>
              <a:t> Navigation Bar </a:t>
            </a:r>
            <a:r>
              <a:rPr lang="zh-TW" altLang="zh-TW" dirty="0"/>
              <a:t>的變數，是因為在這個</a:t>
            </a:r>
            <a:r>
              <a:rPr lang="en-US" altLang="zh-TW" dirty="0"/>
              <a:t> App </a:t>
            </a:r>
            <a:r>
              <a:rPr lang="zh-TW" altLang="zh-TW" dirty="0"/>
              <a:t>中並不會改變它。 </a:t>
            </a:r>
          </a:p>
          <a:p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927059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加入圖片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在左側的導覽列中打開</a:t>
            </a:r>
            <a:r>
              <a:rPr lang="en-US" altLang="zh-TW" dirty="0"/>
              <a:t> </a:t>
            </a:r>
            <a:r>
              <a:rPr lang="en-US" altLang="zh-TW" dirty="0" err="1"/>
              <a:t>Assets.xcassets</a:t>
            </a:r>
            <a:r>
              <a:rPr lang="zh-TW" altLang="zh-TW" dirty="0"/>
              <a:t>，準備五張圖片，並一一地將圖片拖曳到</a:t>
            </a:r>
            <a:r>
              <a:rPr lang="en-US" altLang="zh-TW" dirty="0" err="1"/>
              <a:t>Assets.xcassets</a:t>
            </a:r>
            <a:r>
              <a:rPr lang="en-US" altLang="zh-TW" dirty="0"/>
              <a:t> </a:t>
            </a:r>
            <a:r>
              <a:rPr lang="zh-TW" altLang="zh-TW" dirty="0"/>
              <a:t>右側的</a:t>
            </a:r>
            <a:r>
              <a:rPr lang="en-US" altLang="zh-TW" dirty="0" err="1"/>
              <a:t>appicon</a:t>
            </a:r>
            <a:r>
              <a:rPr lang="zh-TW" altLang="zh-TW" dirty="0"/>
              <a:t>的空白處，再把圖片依序命名為「</a:t>
            </a:r>
            <a:r>
              <a:rPr lang="en-US" altLang="zh-TW" dirty="0"/>
              <a:t>image01</a:t>
            </a:r>
            <a:r>
              <a:rPr lang="zh-TW" altLang="zh-TW" dirty="0"/>
              <a:t>」、「</a:t>
            </a:r>
            <a:r>
              <a:rPr lang="en-US" altLang="zh-TW" dirty="0"/>
              <a:t>image02</a:t>
            </a:r>
            <a:r>
              <a:rPr lang="zh-TW" altLang="zh-TW" dirty="0"/>
              <a:t>」、「</a:t>
            </a:r>
            <a:r>
              <a:rPr lang="en-US" altLang="zh-TW" dirty="0"/>
              <a:t>image03</a:t>
            </a:r>
            <a:r>
              <a:rPr lang="zh-TW" altLang="zh-TW" dirty="0"/>
              <a:t>」、「</a:t>
            </a:r>
            <a:r>
              <a:rPr lang="en-US" altLang="zh-TW" dirty="0"/>
              <a:t>image04</a:t>
            </a:r>
            <a:r>
              <a:rPr lang="zh-TW" altLang="zh-TW" dirty="0"/>
              <a:t>」，以及「</a:t>
            </a:r>
            <a:r>
              <a:rPr lang="en-US" altLang="zh-TW" dirty="0"/>
              <a:t>image05</a:t>
            </a:r>
            <a:r>
              <a:rPr lang="zh-TW" altLang="zh-TW" dirty="0"/>
              <a:t>」</a:t>
            </a:r>
            <a:r>
              <a:rPr lang="zh-TW" altLang="en-US" dirty="0"/>
              <a:t>。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3405187"/>
            <a:ext cx="9525248" cy="2923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44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451579" y="671514"/>
            <a:ext cx="9603275" cy="4794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</a:pPr>
            <a:r>
              <a:rPr lang="zh-TW" altLang="zh-TW" dirty="0"/>
              <a:t>打開</a:t>
            </a:r>
            <a:r>
              <a:rPr lang="en-US" altLang="zh-TW" dirty="0"/>
              <a:t> </a:t>
            </a:r>
            <a:r>
              <a:rPr lang="en-US" altLang="zh-TW" dirty="0" err="1"/>
              <a:t>ViewController.swift</a:t>
            </a:r>
            <a:r>
              <a:rPr lang="zh-TW" altLang="zh-TW" dirty="0"/>
              <a:t>，開始撰寫其餘的程式碼。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宣告要使用的圖片名稱，輸入下列的程式碼：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let </a:t>
            </a:r>
            <a:r>
              <a:rPr lang="en-US" altLang="zh-TW" b="1" dirty="0" err="1"/>
              <a:t>imageArray</a:t>
            </a:r>
            <a:r>
              <a:rPr lang="en-US" altLang="zh-TW" b="1" dirty="0"/>
              <a:t> = ["image01", "image02", "image03", "image04", “image05"]</a:t>
            </a:r>
          </a:p>
          <a:p>
            <a:pPr>
              <a:buFont typeface="Wingdings" charset="2"/>
              <a:buChar char="n"/>
            </a:pP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在</a:t>
            </a:r>
            <a:r>
              <a:rPr lang="en-US" altLang="zh-TW" dirty="0"/>
              <a:t> </a:t>
            </a:r>
            <a:r>
              <a:rPr lang="en-US" altLang="zh-TW" dirty="0" err="1"/>
              <a:t>viewDidLoad</a:t>
            </a:r>
            <a:r>
              <a:rPr lang="en-US" altLang="zh-TW" dirty="0"/>
              <a:t>() </a:t>
            </a:r>
            <a:r>
              <a:rPr lang="zh-TW" altLang="zh-TW" dirty="0"/>
              <a:t>中輸入下列的程式碼： 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 err="1"/>
              <a:t>imageView.image</a:t>
            </a:r>
            <a:r>
              <a:rPr lang="en-US" altLang="zh-TW" b="1" dirty="0"/>
              <a:t> = </a:t>
            </a:r>
            <a:r>
              <a:rPr lang="en-US" altLang="zh-TW" b="1" dirty="0" err="1"/>
              <a:t>UIImage</a:t>
            </a:r>
            <a:r>
              <a:rPr lang="en-US" altLang="zh-TW" b="1" dirty="0"/>
              <a:t>(named: </a:t>
            </a:r>
            <a:r>
              <a:rPr lang="en-US" altLang="zh-TW" b="1" dirty="0" err="1"/>
              <a:t>imageArray</a:t>
            </a:r>
            <a:r>
              <a:rPr lang="en-US" altLang="zh-TW" b="1" dirty="0"/>
              <a:t>[0])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imageNum.text</a:t>
            </a:r>
            <a:r>
              <a:rPr lang="en-US" altLang="zh-TW" b="1" dirty="0"/>
              <a:t> = </a:t>
            </a:r>
            <a:r>
              <a:rPr lang="en-US" altLang="zh-TW" b="1" dirty="0" err="1"/>
              <a:t>imageArray</a:t>
            </a:r>
            <a:r>
              <a:rPr lang="en-US" altLang="zh-TW" b="1" dirty="0"/>
              <a:t>[0]</a:t>
            </a:r>
          </a:p>
          <a:p>
            <a:pPr marL="0" indent="0">
              <a:buNone/>
            </a:pPr>
            <a:endParaRPr lang="en-US" altLang="zh-TW" b="1" dirty="0"/>
          </a:p>
          <a:p>
            <a:pPr marL="0" indent="0">
              <a:buNone/>
            </a:pPr>
            <a:r>
              <a:rPr lang="zh-TW" altLang="zh-TW" dirty="0"/>
              <a:t>第一行程式碼表示將第一張圖片指定給</a:t>
            </a:r>
            <a:r>
              <a:rPr lang="en-US" altLang="zh-TW" dirty="0"/>
              <a:t> Image View</a:t>
            </a:r>
            <a:r>
              <a:rPr lang="zh-TW" altLang="zh-TW" dirty="0"/>
              <a:t>，而第二行程式碼是將第一張圖片的名稱指定給</a:t>
            </a:r>
            <a:r>
              <a:rPr lang="en-US" altLang="zh-TW" dirty="0"/>
              <a:t> Label </a:t>
            </a:r>
            <a:r>
              <a:rPr lang="zh-TW" altLang="zh-TW" dirty="0"/>
              <a:t>顯示。</a:t>
            </a:r>
          </a:p>
          <a:p>
            <a:pPr marL="0" indent="0">
              <a:buNone/>
            </a:pPr>
            <a:endParaRPr lang="zh-TW" altLang="zh-TW" dirty="0"/>
          </a:p>
          <a:p>
            <a:pPr>
              <a:buFont typeface="Wingdings" charset="2"/>
              <a:buChar char="n"/>
            </a:pP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831062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2"/>
          <p:cNvSpPr txBox="1">
            <a:spLocks/>
          </p:cNvSpPr>
          <p:nvPr/>
        </p:nvSpPr>
        <p:spPr>
          <a:xfrm>
            <a:off x="1451579" y="671514"/>
            <a:ext cx="9603275" cy="4794832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8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400" kern="1200" cap="none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 sz="120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charset="2"/>
              <a:buChar char="n"/>
            </a:pPr>
            <a:r>
              <a:rPr lang="zh-TW" altLang="zh-TW" dirty="0"/>
              <a:t>在</a:t>
            </a:r>
            <a:r>
              <a:rPr lang="en-US" altLang="zh-TW" dirty="0"/>
              <a:t> </a:t>
            </a:r>
            <a:r>
              <a:rPr lang="en-US" altLang="zh-TW" dirty="0" err="1"/>
              <a:t>randomBtn</a:t>
            </a:r>
            <a:r>
              <a:rPr lang="en-US" altLang="zh-TW" dirty="0"/>
              <a:t>(_ sender: </a:t>
            </a:r>
            <a:r>
              <a:rPr lang="en-US" altLang="zh-TW" dirty="0" err="1"/>
              <a:t>AnyObject</a:t>
            </a:r>
            <a:r>
              <a:rPr lang="en-US" altLang="zh-TW" dirty="0"/>
              <a:t>) </a:t>
            </a:r>
            <a:r>
              <a:rPr lang="zh-TW" altLang="zh-TW" dirty="0"/>
              <a:t>中加入以下程式碼：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b="1" dirty="0"/>
              <a:t>let </a:t>
            </a:r>
            <a:r>
              <a:rPr lang="en-US" altLang="zh-TW" b="1" dirty="0" err="1"/>
              <a:t>itemInArray</a:t>
            </a:r>
            <a:r>
              <a:rPr lang="en-US" altLang="zh-TW" b="1" dirty="0"/>
              <a:t> = </a:t>
            </a:r>
            <a:r>
              <a:rPr lang="en-US" altLang="zh-TW" b="1" dirty="0" err="1"/>
              <a:t>imageArray.count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/>
              <a:t>let random = </a:t>
            </a:r>
            <a:r>
              <a:rPr lang="en-US" altLang="zh-TW" b="1" dirty="0" err="1"/>
              <a:t>Int</a:t>
            </a:r>
            <a:r>
              <a:rPr lang="en-US" altLang="zh-TW" b="1" dirty="0"/>
              <a:t>(arc4random_uniform(UInt32(</a:t>
            </a:r>
            <a:r>
              <a:rPr lang="en-US" altLang="zh-TW" b="1" dirty="0" err="1"/>
              <a:t>itemInArray</a:t>
            </a:r>
            <a:r>
              <a:rPr lang="en-US" altLang="zh-TW" b="1" dirty="0"/>
              <a:t>)))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imageView.image</a:t>
            </a:r>
            <a:r>
              <a:rPr lang="en-US" altLang="zh-TW" b="1" dirty="0"/>
              <a:t> = </a:t>
            </a:r>
            <a:r>
              <a:rPr lang="en-US" altLang="zh-TW" b="1" dirty="0" err="1"/>
              <a:t>UIImage</a:t>
            </a:r>
            <a:r>
              <a:rPr lang="en-US" altLang="zh-TW" b="1" dirty="0"/>
              <a:t>(named: </a:t>
            </a:r>
            <a:r>
              <a:rPr lang="en-US" altLang="zh-TW" b="1" dirty="0" err="1"/>
              <a:t>imageArray</a:t>
            </a:r>
            <a:r>
              <a:rPr lang="en-US" altLang="zh-TW" b="1" dirty="0"/>
              <a:t>[random])</a:t>
            </a:r>
            <a:endParaRPr lang="zh-TW" altLang="zh-TW" dirty="0"/>
          </a:p>
          <a:p>
            <a:pPr marL="0" indent="0">
              <a:buNone/>
            </a:pPr>
            <a:r>
              <a:rPr lang="en-US" altLang="zh-TW" b="1" dirty="0" err="1"/>
              <a:t>imageNum.text</a:t>
            </a:r>
            <a:r>
              <a:rPr lang="en-US" altLang="zh-TW" b="1" dirty="0"/>
              <a:t> = </a:t>
            </a:r>
            <a:r>
              <a:rPr lang="en-US" altLang="zh-TW" b="1" dirty="0" err="1"/>
              <a:t>imageArray</a:t>
            </a:r>
            <a:r>
              <a:rPr lang="en-US" altLang="zh-TW" b="1" dirty="0"/>
              <a:t>[random]</a:t>
            </a:r>
            <a:r>
              <a:rPr lang="zh-TW" altLang="zh-TW" dirty="0"/>
              <a:t> 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第</a:t>
            </a:r>
            <a:r>
              <a:rPr lang="en-US" altLang="zh-TW" dirty="0"/>
              <a:t>1</a:t>
            </a:r>
            <a:r>
              <a:rPr lang="zh-TW" altLang="zh-TW" dirty="0"/>
              <a:t>行程式碼是計算</a:t>
            </a:r>
            <a:r>
              <a:rPr lang="en-US" altLang="zh-TW" dirty="0"/>
              <a:t> </a:t>
            </a:r>
            <a:r>
              <a:rPr lang="en-US" altLang="zh-TW" dirty="0" err="1"/>
              <a:t>imageArray</a:t>
            </a:r>
            <a:r>
              <a:rPr lang="en-US" altLang="zh-TW" dirty="0"/>
              <a:t> </a:t>
            </a:r>
            <a:r>
              <a:rPr lang="zh-TW" altLang="zh-TW" dirty="0"/>
              <a:t>中的元件數量，並將它指定給常數</a:t>
            </a:r>
            <a:r>
              <a:rPr lang="en-US" altLang="zh-TW" dirty="0"/>
              <a:t> </a:t>
            </a:r>
            <a:r>
              <a:rPr lang="en-US" altLang="zh-TW" dirty="0" err="1"/>
              <a:t>itemInArray</a:t>
            </a:r>
            <a:r>
              <a:rPr lang="zh-TW" altLang="en-US" dirty="0"/>
              <a:t>。</a:t>
            </a:r>
            <a:endParaRPr lang="zh-TW" altLang="zh-TW" dirty="0"/>
          </a:p>
          <a:p>
            <a:pPr marL="0" indent="0">
              <a:buNone/>
            </a:pPr>
            <a:r>
              <a:rPr lang="zh-TW" altLang="zh-TW" dirty="0"/>
              <a:t>第</a:t>
            </a:r>
            <a:r>
              <a:rPr lang="en-US" altLang="zh-TW" dirty="0"/>
              <a:t>2</a:t>
            </a:r>
            <a:r>
              <a:rPr lang="zh-TW" altLang="zh-TW" dirty="0"/>
              <a:t>行程式碼是以第</a:t>
            </a:r>
            <a:r>
              <a:rPr lang="en-US" altLang="zh-TW" dirty="0"/>
              <a:t>1</a:t>
            </a:r>
            <a:r>
              <a:rPr lang="zh-TW" altLang="zh-TW" dirty="0"/>
              <a:t>行程式碼的結果，使用</a:t>
            </a:r>
            <a:r>
              <a:rPr lang="en-US" altLang="zh-TW" dirty="0"/>
              <a:t> arc4random_uniform </a:t>
            </a:r>
            <a:r>
              <a:rPr lang="zh-TW" altLang="zh-TW" dirty="0"/>
              <a:t>在</a:t>
            </a:r>
            <a:r>
              <a:rPr lang="en-US" altLang="zh-TW" dirty="0"/>
              <a:t> 0 </a:t>
            </a:r>
            <a:r>
              <a:rPr lang="zh-TW" altLang="zh-TW" dirty="0"/>
              <a:t>到</a:t>
            </a:r>
            <a:r>
              <a:rPr lang="en-US" altLang="zh-TW" dirty="0"/>
              <a:t> imageArray-1 </a:t>
            </a:r>
            <a:r>
              <a:rPr lang="zh-TW" altLang="zh-TW" dirty="0"/>
              <a:t>的數字間，取一隨機亂數並指定給常數</a:t>
            </a:r>
            <a:r>
              <a:rPr lang="en-US" altLang="zh-TW" dirty="0"/>
              <a:t> random</a:t>
            </a:r>
            <a:r>
              <a:rPr lang="zh-TW" altLang="zh-TW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lang="zh-TW" altLang="zh-TW" dirty="0"/>
              <a:t>第</a:t>
            </a:r>
            <a:r>
              <a:rPr lang="en-US" altLang="zh-TW" dirty="0"/>
              <a:t>3</a:t>
            </a:r>
            <a:r>
              <a:rPr lang="zh-TW" altLang="zh-TW" dirty="0"/>
              <a:t>、</a:t>
            </a:r>
            <a:r>
              <a:rPr lang="en-US" altLang="zh-TW" dirty="0"/>
              <a:t>4</a:t>
            </a:r>
            <a:r>
              <a:rPr lang="zh-TW" altLang="zh-TW" dirty="0"/>
              <a:t>行的程式碼與之前的程式碼相似，是將得到的亂數帶進陣列中，並將其元件指定給</a:t>
            </a:r>
            <a:r>
              <a:rPr lang="en-US" altLang="zh-TW" dirty="0"/>
              <a:t> </a:t>
            </a:r>
            <a:r>
              <a:rPr lang="en-US" altLang="zh-TW" dirty="0" err="1"/>
              <a:t>imageView</a:t>
            </a:r>
            <a:r>
              <a:rPr lang="en-US" altLang="zh-TW" dirty="0"/>
              <a:t> </a:t>
            </a:r>
            <a:r>
              <a:rPr lang="zh-TW" altLang="zh-TW" dirty="0"/>
              <a:t>的</a:t>
            </a:r>
            <a:r>
              <a:rPr lang="en-US" altLang="zh-TW" dirty="0"/>
              <a:t>image</a:t>
            </a:r>
            <a:r>
              <a:rPr lang="zh-TW" altLang="zh-TW" dirty="0"/>
              <a:t>以及</a:t>
            </a:r>
            <a:r>
              <a:rPr lang="en-US" altLang="zh-TW" dirty="0"/>
              <a:t> </a:t>
            </a:r>
            <a:r>
              <a:rPr lang="en-US" altLang="zh-TW" dirty="0" err="1"/>
              <a:t>imageNum</a:t>
            </a:r>
            <a:r>
              <a:rPr lang="zh-TW" altLang="zh-TW" dirty="0"/>
              <a:t>的</a:t>
            </a:r>
            <a:r>
              <a:rPr lang="en-US" altLang="zh-TW" dirty="0"/>
              <a:t>text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58891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482</Words>
  <Application>Microsoft Office PowerPoint</Application>
  <PresentationFormat>寬螢幕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Wingdings</vt:lpstr>
      <vt:lpstr>Office 佈景主題</vt:lpstr>
      <vt:lpstr>Ch21.在iOS裝置上製作隨機顯示圖片的App</vt:lpstr>
      <vt:lpstr>21.1  UI 設計 </vt:lpstr>
      <vt:lpstr>PowerPoint 簡報</vt:lpstr>
      <vt:lpstr>21.2  撰寫此App的程式碼 </vt:lpstr>
      <vt:lpstr>加入圖片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Ch21.在iOS裝置上製作隨機顯示圖片的App</dc:title>
  <dc:creator>Microsoft Office 使用者</dc:creator>
  <cp:lastModifiedBy>tony_tsai 蔡彤孟</cp:lastModifiedBy>
  <cp:revision>18</cp:revision>
  <dcterms:created xsi:type="dcterms:W3CDTF">2018-02-23T06:34:02Z</dcterms:created>
  <dcterms:modified xsi:type="dcterms:W3CDTF">2018-02-23T08:01:00Z</dcterms:modified>
</cp:coreProperties>
</file>