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33"/>
  </p:normalViewPr>
  <p:slideViewPr>
    <p:cSldViewPr snapToGrid="0" snapToObjects="1">
      <p:cViewPr varScale="1">
        <p:scale>
          <a:sx n="104" d="100"/>
          <a:sy n="104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34A283-BADE-41EC-AE9D-0FB0A4B04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BB0F9187-E50D-4240-9BBD-B0C21C9DFA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B6ADD1F-FE6E-4E1C-B865-9F6172F52A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BB3F84C-C6B0-4423-8020-DA8430DE4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F476712-168A-4EC3-AB33-2AA07200F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873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F3DD0D2-C230-47DC-891B-E1F9E6F245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3A2CD9DB-B334-4EDD-A843-AF7B2CA393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1282A74-236D-4C07-B78E-3EBC22C960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8906B38-4EE9-4587-A230-D021EF291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68BCC90-0BCF-4ED5-9A21-A8AFCC506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22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8CB164D6-7419-4215-86B6-9419846E3D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8BDD3F03-5916-490E-A3A2-4FD6A51F6FA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1BC9AF4-9894-4E85-A11A-650A6FD8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1FFBE5A-D28E-436E-AB68-3EDCC22A6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8B9E608-FD0B-460F-B98E-B267E7E2CA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85803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D23D592-F5E1-420D-BF71-AADA0C417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11F6FD16-C48D-4DB2-873E-B02D63F2CB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229A71C-7233-42C0-8CB9-1296B56B6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24C687F9-8FBE-4A19-BEC8-984F6CC8F9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02A9378-0F85-42BD-A952-B751AFB51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2280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8608E2-1F84-4286-B65F-F30CED8634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386056C-2265-4497-B723-8D7A44E0FB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E723B68A-CE0E-4328-8E4A-98B1E475F8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C45731D-569B-461C-BDDA-DF4D093BC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C8251C3-6172-4D1C-8751-AB0EE12FCD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502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D5FB19D-9AE0-4671-B74F-192ADCBFC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B852F31-3567-4E7B-9983-6158C9AABC0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0003CDBE-F453-480C-8C2A-D5D63601D1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F3D3E8B-6432-499D-8ED7-E52FB58CB9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52366143-3352-4B9B-B8AA-7CAF7C733D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E55D74AB-E720-474F-B7F6-A441EE17BE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0919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19DACC32-BC6F-4D33-B87F-ACD347A09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57D0759F-4A80-49A3-911F-4A3A05573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36139FD-6474-4CA5-AA7B-AA1F3894FB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DA77EF55-DEB8-49C7-98A8-1B3D58F219F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5C644B49-BD26-4EE2-B13D-E3A84AF162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A6DD73CB-9098-40A3-A09C-98130B086E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625A22DB-B7F3-416A-B6D7-D4F8E3728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6D6261D5-F6CB-46E7-BCB8-28E5501A5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419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D18C04E-91FA-404E-AC3F-91FEA556E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BF1FAD8-4AC2-48DE-837C-88832C5F7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2CC809F-A21B-4921-B301-FAD19611E3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516F0B93-4F3B-4F7F-89F2-9B2B9EC48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203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10750941-EFAA-4E13-A762-8B8ADABDB5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3A015360-F924-4736-836D-81FDD12A7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6CE2F305-64F0-41BD-B5EE-A3B22FA2C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832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7F24A28-FF85-4496-9E99-5865B8A72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3DB44110-4B5D-4CC5-80D5-D93434A290F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DE53480B-5404-40A8-A44D-637D94B5D2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7565B13A-6E9D-4FCD-BD78-F2E0000E89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D8B80D3F-00EE-4158-954C-AD3EDCED3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28BB34A5-B9DE-4788-96FA-AE858FA7A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367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F7356D64-8480-4FD2-8040-598BD176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907A71EF-26D1-481E-84BD-B9D85AFA9E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6F2AFED1-E9C5-4E28-9A47-CF2CCA89D5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300A2806-18A8-4B78-8933-89DEDEA9B6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1543569F-B853-4436-9C70-48A614B98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02199A49-F9E0-488E-B107-326FCEBDB9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0480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8F8AAB95-499F-4DE1-8A4A-98DA5196F0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695D95D5-322C-41CB-92DC-08ABE657143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F71D9E3E-EF7A-4367-BEE4-5EC4F3DF807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2/23/2018</a:t>
            </a:fld>
            <a:endParaRPr lang="en-US" dirty="0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F8BC94F6-2AEB-41F0-BD8B-E6267516B3E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AB05A866-47D3-4645-8EF0-30E3FE24B9F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25294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kumimoji="1" lang="en-US" altLang="zh-TW" dirty="0"/>
              <a:t>Ch20.</a:t>
            </a:r>
            <a:r>
              <a:rPr kumimoji="1" lang="zh-TW" altLang="en-US" dirty="0"/>
              <a:t> </a:t>
            </a:r>
            <a:br>
              <a:rPr kumimoji="1" lang="en-US" altLang="zh-TW" dirty="0"/>
            </a:br>
            <a:r>
              <a:rPr lang="zh-TW" altLang="zh-TW" dirty="0"/>
              <a:t>計算器</a:t>
            </a:r>
            <a:r>
              <a:rPr lang="en-US" altLang="zh-TW" dirty="0"/>
              <a:t> (Mac </a:t>
            </a:r>
            <a:r>
              <a:rPr lang="zh-TW" altLang="zh-TW" dirty="0"/>
              <a:t>版本</a:t>
            </a:r>
            <a:r>
              <a:rPr lang="en-US" altLang="zh-TW" dirty="0"/>
              <a:t>)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618152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20.1  </a:t>
            </a:r>
            <a:r>
              <a:rPr lang="zh-TW" altLang="zh-TW" dirty="0"/>
              <a:t>建立一個計算器的專案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開啟</a:t>
            </a:r>
            <a:r>
              <a:rPr lang="en-US" altLang="zh-TW" dirty="0"/>
              <a:t> </a:t>
            </a:r>
            <a:r>
              <a:rPr lang="en-US" altLang="zh-TW" dirty="0" err="1"/>
              <a:t>Xcode</a:t>
            </a:r>
            <a:r>
              <a:rPr lang="zh-TW" altLang="zh-TW" dirty="0"/>
              <a:t>，選取</a:t>
            </a:r>
            <a:r>
              <a:rPr lang="en-US" altLang="zh-TW" dirty="0"/>
              <a:t>Create a new </a:t>
            </a:r>
            <a:r>
              <a:rPr lang="en-US" altLang="zh-TW" dirty="0" err="1"/>
              <a:t>Xcode</a:t>
            </a:r>
            <a:r>
              <a:rPr lang="en-US" altLang="zh-TW" dirty="0"/>
              <a:t> project</a:t>
            </a:r>
            <a:r>
              <a:rPr lang="zh-TW" altLang="zh-TW" dirty="0"/>
              <a:t>，然後選取</a:t>
            </a:r>
            <a:r>
              <a:rPr lang="en-US" altLang="zh-TW" dirty="0"/>
              <a:t> </a:t>
            </a:r>
            <a:r>
              <a:rPr lang="en-US" altLang="zh-TW" dirty="0" err="1"/>
              <a:t>macOS</a:t>
            </a:r>
            <a:r>
              <a:rPr lang="en-US" altLang="zh-TW" dirty="0"/>
              <a:t> -&gt; Application -&gt; Cocoa</a:t>
            </a:r>
            <a:r>
              <a:rPr lang="zh-TW" altLang="zh-TW" dirty="0"/>
              <a:t>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3815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TW" altLang="en-US" dirty="0"/>
              <a:t>專案設定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43200" y="1882330"/>
            <a:ext cx="6627221" cy="4782081"/>
          </a:xfrm>
        </p:spPr>
      </p:pic>
    </p:spTree>
    <p:extLst>
      <p:ext uri="{BB962C8B-B14F-4D97-AF65-F5344CB8AC3E}">
        <p14:creationId xmlns:p14="http://schemas.microsoft.com/office/powerpoint/2010/main" val="3925333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20.2  UI </a:t>
            </a:r>
            <a:r>
              <a:rPr lang="zh-TW" altLang="zh-TW" dirty="0"/>
              <a:t>設計</a:t>
            </a:r>
            <a:br>
              <a:rPr lang="zh-TW" altLang="zh-TW" dirty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這裡的介面與製作</a:t>
            </a:r>
            <a:r>
              <a:rPr lang="en-US" altLang="zh-TW" dirty="0"/>
              <a:t> iOS App </a:t>
            </a:r>
            <a:r>
              <a:rPr lang="zh-TW" altLang="zh-TW" dirty="0"/>
              <a:t>介面有所不同</a:t>
            </a:r>
            <a:r>
              <a:rPr lang="zh-TW" altLang="en-US" dirty="0"/>
              <a:t>。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不同於</a:t>
            </a:r>
            <a:r>
              <a:rPr lang="en-US" altLang="zh-TW" dirty="0"/>
              <a:t> iOS </a:t>
            </a:r>
            <a:r>
              <a:rPr lang="zh-TW" altLang="zh-TW" dirty="0"/>
              <a:t>初始的單一</a:t>
            </a:r>
            <a:r>
              <a:rPr lang="en-US" altLang="zh-TW" dirty="0"/>
              <a:t> View Controller</a:t>
            </a:r>
            <a:r>
              <a:rPr lang="zh-TW" altLang="zh-TW" dirty="0"/>
              <a:t>，在</a:t>
            </a:r>
            <a:r>
              <a:rPr lang="en-US" altLang="zh-TW" dirty="0"/>
              <a:t> OS X </a:t>
            </a:r>
            <a:r>
              <a:rPr lang="zh-TW" altLang="zh-TW" dirty="0"/>
              <a:t>上多了</a:t>
            </a:r>
            <a:r>
              <a:rPr lang="en-US" altLang="zh-TW" dirty="0"/>
              <a:t> Main Menu </a:t>
            </a:r>
            <a:r>
              <a:rPr lang="zh-TW" altLang="zh-TW" dirty="0"/>
              <a:t>以及</a:t>
            </a:r>
            <a:r>
              <a:rPr lang="en-US" altLang="zh-TW" dirty="0"/>
              <a:t> Window Controller</a:t>
            </a:r>
            <a:r>
              <a:rPr lang="zh-TW" altLang="zh-TW" dirty="0"/>
              <a:t>，不過，目前只要注意</a:t>
            </a:r>
            <a:r>
              <a:rPr lang="en-US" altLang="zh-TW" dirty="0"/>
              <a:t> View Controller </a:t>
            </a:r>
            <a:r>
              <a:rPr lang="zh-TW" altLang="zh-TW" dirty="0"/>
              <a:t>就可以。 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37605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圖片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4574" y="879795"/>
            <a:ext cx="5473702" cy="4798375"/>
          </a:xfrm>
          <a:prstGeom prst="rect">
            <a:avLst/>
          </a:prstGeom>
        </p:spPr>
      </p:pic>
      <p:sp>
        <p:nvSpPr>
          <p:cNvPr id="3" name="文字方塊 2"/>
          <p:cNvSpPr txBox="1"/>
          <p:nvPr/>
        </p:nvSpPr>
        <p:spPr>
          <a:xfrm>
            <a:off x="857250" y="2755762"/>
            <a:ext cx="231345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TW" altLang="en-US" sz="2800" dirty="0"/>
              <a:t>完成之</a:t>
            </a:r>
            <a:r>
              <a:rPr kumimoji="1" lang="en-US" altLang="zh-TW" sz="2800" dirty="0"/>
              <a:t>UI</a:t>
            </a:r>
            <a:r>
              <a:rPr kumimoji="1" lang="zh-TW" altLang="en-US" sz="2800" dirty="0"/>
              <a:t>設計</a:t>
            </a:r>
          </a:p>
        </p:txBody>
      </p:sp>
    </p:spTree>
    <p:extLst>
      <p:ext uri="{BB962C8B-B14F-4D97-AF65-F5344CB8AC3E}">
        <p14:creationId xmlns:p14="http://schemas.microsoft.com/office/powerpoint/2010/main" val="1084552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20.3  UI </a:t>
            </a:r>
            <a:r>
              <a:rPr lang="zh-TW" altLang="zh-TW" dirty="0"/>
              <a:t>與程式碼的結合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要注意的是，在</a:t>
            </a:r>
            <a:r>
              <a:rPr lang="en-US" altLang="zh-TW" dirty="0"/>
              <a:t> OS X </a:t>
            </a:r>
            <a:r>
              <a:rPr lang="zh-TW" altLang="zh-TW" dirty="0"/>
              <a:t>中，</a:t>
            </a:r>
            <a:r>
              <a:rPr lang="en-US" altLang="zh-TW" dirty="0"/>
              <a:t>Label </a:t>
            </a:r>
            <a:r>
              <a:rPr lang="zh-TW" altLang="zh-TW" dirty="0"/>
              <a:t>的連結繼承的是</a:t>
            </a:r>
            <a:r>
              <a:rPr lang="en-US" altLang="zh-TW" dirty="0"/>
              <a:t> </a:t>
            </a:r>
            <a:r>
              <a:rPr lang="en-US" altLang="zh-TW" dirty="0" err="1"/>
              <a:t>NSTextField</a:t>
            </a:r>
            <a:r>
              <a:rPr lang="zh-TW" altLang="zh-TW" dirty="0"/>
              <a:t>，這與</a:t>
            </a:r>
            <a:r>
              <a:rPr lang="en-US" altLang="zh-TW" dirty="0"/>
              <a:t> iOS </a:t>
            </a:r>
            <a:r>
              <a:rPr lang="zh-TW" altLang="zh-TW" dirty="0"/>
              <a:t>的</a:t>
            </a:r>
            <a:r>
              <a:rPr lang="en-US" altLang="zh-TW" dirty="0"/>
              <a:t> </a:t>
            </a:r>
            <a:r>
              <a:rPr lang="en-US" altLang="zh-TW" dirty="0" err="1"/>
              <a:t>UILabel</a:t>
            </a:r>
            <a:r>
              <a:rPr lang="en-US" altLang="zh-TW" dirty="0"/>
              <a:t> </a:t>
            </a:r>
            <a:r>
              <a:rPr lang="zh-TW" altLang="zh-TW" dirty="0"/>
              <a:t>有所不同，所以在稍後程式碼的部分也略有所差異。 </a:t>
            </a:r>
            <a:endParaRPr lang="en-US" altLang="zh-TW" dirty="0"/>
          </a:p>
          <a:p>
            <a:pPr>
              <a:buFont typeface="Wingdings" charset="2"/>
              <a:buChar char="n"/>
            </a:pPr>
            <a:r>
              <a:rPr lang="zh-TW" altLang="zh-TW" dirty="0"/>
              <a:t>而</a:t>
            </a:r>
            <a:r>
              <a:rPr lang="en-US" altLang="zh-TW" dirty="0"/>
              <a:t> Push Button </a:t>
            </a:r>
            <a:r>
              <a:rPr lang="zh-TW" altLang="zh-TW" dirty="0"/>
              <a:t>的連結，注意要將</a:t>
            </a:r>
            <a:r>
              <a:rPr lang="en-US" altLang="zh-TW" dirty="0"/>
              <a:t> Connection </a:t>
            </a:r>
            <a:r>
              <a:rPr lang="zh-TW" altLang="zh-TW" dirty="0"/>
              <a:t>欄位值改為</a:t>
            </a:r>
            <a:r>
              <a:rPr lang="en-US" altLang="zh-TW" dirty="0"/>
              <a:t> Action</a:t>
            </a:r>
            <a:r>
              <a:rPr lang="zh-TW" altLang="zh-TW" dirty="0"/>
              <a:t>。並請在</a:t>
            </a:r>
            <a:r>
              <a:rPr lang="en-US" altLang="zh-TW" dirty="0"/>
              <a:t>Name</a:t>
            </a:r>
            <a:r>
              <a:rPr lang="zh-TW" altLang="zh-TW" dirty="0"/>
              <a:t>欄位填入適當的名稱，如</a:t>
            </a:r>
            <a:r>
              <a:rPr lang="en-US" altLang="zh-TW" dirty="0"/>
              <a:t>number1</a:t>
            </a:r>
            <a:r>
              <a:rPr lang="zh-TW" altLang="zh-TW" dirty="0"/>
              <a:t>、</a:t>
            </a:r>
            <a:r>
              <a:rPr lang="en-US" altLang="zh-TW" dirty="0"/>
              <a:t>number2…</a:t>
            </a:r>
            <a:r>
              <a:rPr lang="zh-TW" altLang="zh-TW" dirty="0"/>
              <a:t>等等。 </a:t>
            </a:r>
            <a:endParaRPr kumimoji="1"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1579" y="3884613"/>
            <a:ext cx="4351564" cy="25590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2087" y="3884612"/>
            <a:ext cx="4481000" cy="2187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07900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zh-TW" dirty="0"/>
              <a:t>20.4</a:t>
            </a:r>
            <a:r>
              <a:rPr kumimoji="1" lang="zh-TW" altLang="en-US" dirty="0"/>
              <a:t> </a:t>
            </a:r>
            <a:r>
              <a:rPr lang="zh-TW" altLang="zh-TW" dirty="0"/>
              <a:t>完整程式碼 </a:t>
            </a:r>
            <a:endParaRPr kumimoji="1"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n"/>
            </a:pPr>
            <a:r>
              <a:rPr lang="zh-TW" altLang="zh-TW" dirty="0"/>
              <a:t>與</a:t>
            </a:r>
            <a:r>
              <a:rPr lang="en-US" altLang="zh-TW" dirty="0"/>
              <a:t> iOS </a:t>
            </a:r>
            <a:r>
              <a:rPr lang="zh-TW" altLang="zh-TW" dirty="0"/>
              <a:t>專案不同之處在於</a:t>
            </a:r>
            <a:r>
              <a:rPr lang="en-US" altLang="zh-TW" dirty="0"/>
              <a:t> import Cocoa </a:t>
            </a:r>
            <a:r>
              <a:rPr lang="zh-TW" altLang="zh-TW" dirty="0"/>
              <a:t>以及繼承</a:t>
            </a:r>
            <a:r>
              <a:rPr lang="en-US" altLang="zh-TW" dirty="0"/>
              <a:t> </a:t>
            </a:r>
            <a:r>
              <a:rPr lang="en-US" altLang="zh-TW" dirty="0" err="1"/>
              <a:t>NSViewController</a:t>
            </a:r>
            <a:r>
              <a:rPr lang="zh-TW" altLang="zh-TW" dirty="0"/>
              <a:t>，不過在本範例中，程式碼大至相同，只在</a:t>
            </a:r>
            <a:r>
              <a:rPr lang="en-US" altLang="zh-TW" dirty="0"/>
              <a:t> Label </a:t>
            </a:r>
            <a:r>
              <a:rPr lang="zh-TW" altLang="zh-TW" dirty="0"/>
              <a:t>字串的程式碼略有所不同，在</a:t>
            </a:r>
            <a:r>
              <a:rPr lang="en-US" altLang="zh-TW" dirty="0"/>
              <a:t> OS X </a:t>
            </a:r>
            <a:r>
              <a:rPr lang="zh-TW" altLang="zh-TW" dirty="0"/>
              <a:t>上使用</a:t>
            </a:r>
            <a:r>
              <a:rPr lang="en-US" altLang="zh-TW" dirty="0"/>
              <a:t> </a:t>
            </a:r>
            <a:r>
              <a:rPr lang="en-US" altLang="zh-TW" dirty="0" err="1"/>
              <a:t>resultBar.stringValue</a:t>
            </a:r>
            <a:r>
              <a:rPr lang="zh-TW" altLang="zh-TW" dirty="0"/>
              <a:t>，而非</a:t>
            </a:r>
            <a:r>
              <a:rPr lang="en-US" altLang="zh-TW" dirty="0" err="1"/>
              <a:t>resultBar.text</a:t>
            </a:r>
            <a:r>
              <a:rPr lang="en-US" altLang="zh-TW" dirty="0"/>
              <a:t>!</a:t>
            </a:r>
            <a:r>
              <a:rPr lang="zh-TW" altLang="en-US" dirty="0"/>
              <a:t>。</a:t>
            </a:r>
            <a:endParaRPr lang="en-US" altLang="zh-TW" dirty="0"/>
          </a:p>
          <a:p>
            <a:pPr marL="0" indent="0">
              <a:buNone/>
            </a:pPr>
            <a:r>
              <a:rPr kumimoji="1" lang="en-US" altLang="zh-TW" dirty="0"/>
              <a:t> @</a:t>
            </a:r>
            <a:r>
              <a:rPr kumimoji="1" lang="en-US" altLang="zh-TW" dirty="0" err="1"/>
              <a:t>IBAction</a:t>
            </a:r>
            <a:r>
              <a:rPr kumimoji="1" lang="en-US" altLang="zh-TW" dirty="0"/>
              <a:t> </a:t>
            </a:r>
            <a:r>
              <a:rPr kumimoji="1" lang="en-US" altLang="zh-TW" dirty="0" err="1"/>
              <a:t>func</a:t>
            </a:r>
            <a:r>
              <a:rPr kumimoji="1" lang="en-US" altLang="zh-TW" dirty="0"/>
              <a:t> number1(_ sender: </a:t>
            </a:r>
            <a:r>
              <a:rPr kumimoji="1" lang="en-US" altLang="zh-TW" dirty="0" err="1"/>
              <a:t>AnyObject</a:t>
            </a:r>
            <a:r>
              <a:rPr kumimoji="1" lang="en-US" altLang="zh-TW" dirty="0"/>
              <a:t>) {</a:t>
            </a:r>
          </a:p>
          <a:p>
            <a:pPr marL="0" indent="0">
              <a:buNone/>
            </a:pPr>
            <a:r>
              <a:rPr kumimoji="1" lang="en-US" altLang="zh-TW" dirty="0"/>
              <a:t>        </a:t>
            </a:r>
            <a:r>
              <a:rPr kumimoji="1" lang="en-US" altLang="zh-TW" dirty="0" err="1"/>
              <a:t>resultBar.stringValue</a:t>
            </a:r>
            <a:r>
              <a:rPr kumimoji="1" lang="en-US" altLang="zh-TW" dirty="0"/>
              <a:t> += "1"</a:t>
            </a:r>
          </a:p>
          <a:p>
            <a:pPr marL="0" indent="0">
              <a:buNone/>
            </a:pPr>
            <a:r>
              <a:rPr kumimoji="1" lang="en-US" altLang="zh-TW" dirty="0"/>
              <a:t>        </a:t>
            </a:r>
            <a:r>
              <a:rPr kumimoji="1" lang="en-US" altLang="zh-TW" dirty="0" err="1"/>
              <a:t>resultBar.stringValue</a:t>
            </a:r>
            <a:r>
              <a:rPr kumimoji="1" lang="en-US" altLang="zh-TW" dirty="0"/>
              <a:t> = </a:t>
            </a:r>
            <a:r>
              <a:rPr kumimoji="1" lang="en-US" altLang="zh-TW" dirty="0" err="1"/>
              <a:t>checkNumber</a:t>
            </a:r>
            <a:r>
              <a:rPr kumimoji="1" lang="en-US" altLang="zh-TW" dirty="0"/>
              <a:t>(</a:t>
            </a:r>
            <a:r>
              <a:rPr kumimoji="1" lang="en-US" altLang="zh-TW" dirty="0" err="1"/>
              <a:t>labelText</a:t>
            </a:r>
            <a:r>
              <a:rPr kumimoji="1" lang="en-US" altLang="zh-TW" dirty="0"/>
              <a:t>: </a:t>
            </a:r>
            <a:r>
              <a:rPr kumimoji="1" lang="en-US" altLang="zh-TW" dirty="0" err="1"/>
              <a:t>resultBar.stringValue</a:t>
            </a:r>
            <a:r>
              <a:rPr kumimoji="1" lang="en-US" altLang="zh-TW" dirty="0"/>
              <a:t>)</a:t>
            </a:r>
          </a:p>
          <a:p>
            <a:pPr marL="0" indent="0">
              <a:buNone/>
            </a:pPr>
            <a:r>
              <a:rPr kumimoji="1" lang="en-US" altLang="zh-TW" dirty="0"/>
              <a:t>    }</a:t>
            </a:r>
            <a:endParaRPr kumimoji="1"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54162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</TotalTime>
  <Words>241</Words>
  <Application>Microsoft Office PowerPoint</Application>
  <PresentationFormat>寬螢幕</PresentationFormat>
  <Paragraphs>17</Paragraphs>
  <Slides>7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13" baseType="lpstr">
      <vt:lpstr>新細明體</vt:lpstr>
      <vt:lpstr>Arial</vt:lpstr>
      <vt:lpstr>Calibri</vt:lpstr>
      <vt:lpstr>Calibri Light</vt:lpstr>
      <vt:lpstr>Wingdings</vt:lpstr>
      <vt:lpstr>Office 佈景主題</vt:lpstr>
      <vt:lpstr>Ch20.  計算器 (Mac 版本)</vt:lpstr>
      <vt:lpstr>20.1  建立一個計算器的專案 </vt:lpstr>
      <vt:lpstr>專案設定</vt:lpstr>
      <vt:lpstr>20.2  UI 設計 </vt:lpstr>
      <vt:lpstr>PowerPoint 簡報</vt:lpstr>
      <vt:lpstr>20.3  UI 與程式碼的結合</vt:lpstr>
      <vt:lpstr>20.4 完整程式碼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Ch20.  計算器 (Mac 版本)</dc:title>
  <dc:creator>Microsoft Office 使用者</dc:creator>
  <cp:lastModifiedBy>tony_tsai 蔡彤孟</cp:lastModifiedBy>
  <cp:revision>15</cp:revision>
  <dcterms:created xsi:type="dcterms:W3CDTF">2018-02-23T06:19:59Z</dcterms:created>
  <dcterms:modified xsi:type="dcterms:W3CDTF">2018-02-23T07:59:53Z</dcterms:modified>
</cp:coreProperties>
</file>