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59" r:id="rId9"/>
    <p:sldId id="269" r:id="rId10"/>
    <p:sldId id="271" r:id="rId11"/>
    <p:sldId id="270" r:id="rId12"/>
    <p:sldId id="260" r:id="rId13"/>
    <p:sldId id="261" r:id="rId14"/>
    <p:sldId id="266" r:id="rId15"/>
    <p:sldId id="267" r:id="rId16"/>
    <p:sldId id="268" r:id="rId17"/>
    <p:sldId id="262" r:id="rId18"/>
    <p:sldId id="264" r:id="rId19"/>
    <p:sldId id="265" r:id="rId20"/>
    <p:sldId id="263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1"/>
    <p:restoredTop sz="94632"/>
  </p:normalViewPr>
  <p:slideViewPr>
    <p:cSldViewPr snapToGrid="0" snapToObjects="1">
      <p:cViewPr varScale="1">
        <p:scale>
          <a:sx n="107" d="100"/>
          <a:sy n="107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E500D3-A609-4D37-A7AA-8A98A8438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5DBEE25-0D45-4058-8B1A-E1FEC814F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59B5D8-1841-40F1-994C-12AE64B2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63F5DF-94E1-4080-83A6-19C3BF0D5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ADD9E7-2839-4576-8CF0-B620E9AE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4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4E2EB1-BB3B-4AD6-9160-E26A87E8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DDCFA9A-FDE3-4F04-9B62-0E96A576A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B9CAB8C-3928-409E-A72D-893C6D8BF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FB9341-6FC9-4FE9-9929-D47F2074F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9B7FB8-FED2-4AC5-9DD7-F980FC2BB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9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C438D71-D72C-4D46-B557-691F4DC00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038F000-C572-40B7-9B1A-1A83BF5CA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649CB2-8D45-4696-862B-59711138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7CCD9E-E37B-4FD1-855A-D0D0F64B7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FD0C1F-582C-47F0-A41B-5660A949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3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EE035B-1604-4164-93C5-8BB346A6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61F793-B826-4F06-A9CA-51FEB6ADA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95AE73-0B21-425B-BA6E-D3A223D24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F106A6-661E-4D5F-B740-F8BFA983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FB1DE3-E25A-4383-BFED-1CE9A338C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0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6F4FA9-5FCB-46D3-8D53-5F8B9509C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F4E66C5-C519-4974-943C-BD5F48822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332BB0-FC7E-43A2-B2B8-1D954D2B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1909D7-6901-41F9-9C4B-151E4788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9E419C-BA02-46A0-8036-943629D2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A274AF-F0E1-4F2A-A321-BB039A92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14387D-64DD-4CAC-A344-FA1A84D5A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7BDEED-3C89-4267-8D11-4B4B436A1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2A477DB-F6D6-42EA-A045-6286F4B1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CE4688-E43A-4DFB-BD00-31A351FE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E3EDD8-F854-402D-89FF-8A139C59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9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F3F980-4FCC-44FE-8E47-26CA84BDA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993D090-27E0-45E4-AC56-FEED85CB6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18BC71B-B10A-4783-AF0A-9E6BCC45E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A150937-3FD5-4647-9268-DE93D0686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8AEF89C-3D9B-4370-9EE9-3C25A378C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43B4684-4EFA-4EE2-9FD6-9DA830F1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050765B-9B74-4E5D-A27B-FC008D8D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3E3669B-1FA6-4F03-A678-259D7627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1ED65F-A130-48BA-AA55-7F801B87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F418BB-69E2-423F-9854-5597F9AF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2655419-6D89-4533-A72C-82DF158B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49CCE4D-D24A-40A7-91E7-0F81D81D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6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E4986C2-754A-4D85-BB3A-7B0DDEA9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02E087-5682-4314-B556-CA2B5120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8D72C21-DA5C-46B6-ADBE-8927AB63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5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05A138-A816-48F5-8683-2E4D390CA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D525CA-9435-4F46-87EE-55085810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A1622A1-24CC-4281-B78E-5442B8EF6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A332E2A-7100-440E-8708-6468499F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7CCB83-0AFB-4D32-AB94-058A02B4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9091D45-906D-4CAD-AF96-5FC4FB238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4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C0ED1-2D6B-4913-97DF-D03996EA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310E6A2-1F1B-4FFA-AF62-66606C3A1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C891100-8BB3-445F-9AA3-E89CEA3CF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657C5E5-D94C-4615-A1E8-03C1301C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A7F7A75-9926-4D73-B52C-1A81B0CE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7FAD92B-EF6A-4042-ABC0-D755A90F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4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1FDABAC-B5F8-46BF-A683-33A3EF02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D69A99-62B3-4A5A-B3BA-7EE15C3CA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C2F173-3DE4-497A-B661-99F857B2A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E5243C5-9CBB-45FA-8C5B-713F9EB6F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2C8292-D00D-48D3-8EF8-14FFEA5A5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9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Ch17.</a:t>
            </a:r>
            <a:r>
              <a:rPr lang="zh-TW" altLang="zh-TW" dirty="0"/>
              <a:t>泛型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652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5237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queueOfInt.delete</a:t>
                      </a:r>
                      <a:r>
                        <a:rPr lang="en-US" altLang="zh-TW" dirty="0"/>
                        <a:t>()</a:t>
                      </a:r>
                    </a:p>
                    <a:p>
                      <a:r>
                        <a:rPr lang="en-US" altLang="zh-TW" dirty="0"/>
                        <a:t>print("After delete 100, the queue has following elements: ")</a:t>
                      </a:r>
                    </a:p>
                    <a:p>
                      <a:r>
                        <a:rPr lang="en-US" altLang="zh-TW" dirty="0"/>
                        <a:t>for 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 in </a:t>
                      </a:r>
                      <a:r>
                        <a:rPr lang="en-US" altLang="zh-TW" dirty="0" err="1"/>
                        <a:t>queueOfInt.items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print("\(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) ", terminator: "")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print("")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queueOfInt.insert</a:t>
                      </a:r>
                      <a:r>
                        <a:rPr lang="en-US" altLang="zh-TW" dirty="0"/>
                        <a:t>(item: 600)</a:t>
                      </a:r>
                    </a:p>
                    <a:p>
                      <a:r>
                        <a:rPr lang="en-US" altLang="zh-TW" dirty="0"/>
                        <a:t>print("After insert 600, the queue has following elements: ")</a:t>
                      </a:r>
                    </a:p>
                    <a:p>
                      <a:r>
                        <a:rPr lang="en-US" altLang="zh-TW" dirty="0"/>
                        <a:t>for 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 in </a:t>
                      </a:r>
                      <a:r>
                        <a:rPr lang="en-US" altLang="zh-TW" dirty="0" err="1"/>
                        <a:t>queueOfInt.items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print("\(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) ", terminator: "")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print("\n")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00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The integer queue has following elements: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100 200 300 400 500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After delete 100, the queue has following elements: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200 300 400 500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After insert 600, the queue has following elements: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200 300 400 500 600 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439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17.2  </a:t>
            </a:r>
            <a:r>
              <a:rPr lang="zh-TW" altLang="zh-TW" dirty="0"/>
              <a:t>型態限制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有時在處理泛型時，需要一些條件加進來才能處理，此稱為型態的限制</a:t>
            </a:r>
            <a:r>
              <a:rPr lang="en-US" altLang="zh-TW" dirty="0"/>
              <a:t> (type constraint) 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2341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17.2.1  </a:t>
            </a:r>
            <a:r>
              <a:rPr lang="zh-TW" altLang="zh-TW" dirty="0"/>
              <a:t>找某一值位於陣列的何處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9683"/>
          </a:xfrm>
        </p:spPr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以下是一找尋某一字串在字串陣列的位置，其片段程式如下：</a:t>
            </a:r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同理也可以將上述的程式改為整數</a:t>
            </a:r>
            <a:r>
              <a:rPr lang="zh-TW" altLang="en-US" dirty="0"/>
              <a:t>、</a:t>
            </a:r>
            <a:r>
              <a:rPr lang="zh-TW" altLang="zh-TW" dirty="0"/>
              <a:t>浮點數陣列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3153"/>
              </p:ext>
            </p:extLst>
          </p:nvPr>
        </p:nvGraphicFramePr>
        <p:xfrm>
          <a:off x="2189216" y="2598038"/>
          <a:ext cx="8128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searchData</a:t>
                      </a:r>
                      <a:r>
                        <a:rPr lang="en-US" altLang="zh-TW" dirty="0"/>
                        <a:t>(array: [String],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: String) -&gt;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? {</a:t>
                      </a:r>
                    </a:p>
                    <a:p>
                      <a:r>
                        <a:rPr lang="en-US" altLang="zh-TW" dirty="0"/>
                        <a:t>    for (index, value) in </a:t>
                      </a:r>
                      <a:r>
                        <a:rPr lang="en-US" altLang="zh-TW" dirty="0" err="1"/>
                        <a:t>array.enumerated</a:t>
                      </a:r>
                      <a:r>
                        <a:rPr lang="en-US" altLang="zh-TW" dirty="0"/>
                        <a:t>() {</a:t>
                      </a:r>
                    </a:p>
                    <a:p>
                      <a:r>
                        <a:rPr lang="en-US" altLang="zh-TW" dirty="0"/>
                        <a:t>        if value ==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    return index</a:t>
                      </a:r>
                    </a:p>
                    <a:p>
                      <a:r>
                        <a:rPr lang="en-US" altLang="zh-TW" dirty="0"/>
                        <a:t>        }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return nil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47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465558"/>
              </p:ext>
            </p:extLst>
          </p:nvPr>
        </p:nvGraphicFramePr>
        <p:xfrm>
          <a:off x="612811" y="1900624"/>
          <a:ext cx="1128081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0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searchData</a:t>
                      </a:r>
                      <a:r>
                        <a:rPr lang="en-US" altLang="zh-TW" dirty="0"/>
                        <a:t>&lt;T: </a:t>
                      </a:r>
                      <a:r>
                        <a:rPr lang="en-US" altLang="zh-TW" dirty="0" err="1"/>
                        <a:t>Equatable</a:t>
                      </a:r>
                      <a:r>
                        <a:rPr lang="en-US" altLang="zh-TW" dirty="0"/>
                        <a:t>&gt;(array: [T],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 : T) -&gt;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? {</a:t>
                      </a:r>
                    </a:p>
                    <a:p>
                      <a:r>
                        <a:rPr lang="en-US" altLang="zh-TW" dirty="0"/>
                        <a:t>    for (index, value) in </a:t>
                      </a:r>
                      <a:r>
                        <a:rPr lang="en-US" altLang="zh-TW" dirty="0" err="1"/>
                        <a:t>array.enumerated</a:t>
                      </a:r>
                      <a:r>
                        <a:rPr lang="en-US" altLang="zh-TW" dirty="0"/>
                        <a:t>() {</a:t>
                      </a:r>
                    </a:p>
                    <a:p>
                      <a:r>
                        <a:rPr lang="en-US" altLang="zh-TW" dirty="0"/>
                        <a:t>        if value ==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    return index</a:t>
                      </a:r>
                    </a:p>
                    <a:p>
                      <a:r>
                        <a:rPr lang="en-US" altLang="zh-TW" dirty="0"/>
                        <a:t>        }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return nil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arrayofStrings</a:t>
                      </a:r>
                      <a:r>
                        <a:rPr lang="en-US" altLang="zh-TW" dirty="0"/>
                        <a:t> = ["Apple", "Guava", "Banana", "Kiwi", "Orange"]</a:t>
                      </a:r>
                    </a:p>
                    <a:p>
                      <a:r>
                        <a:rPr lang="en-US" altLang="zh-TW" dirty="0"/>
                        <a:t>let found = </a:t>
                      </a:r>
                      <a:r>
                        <a:rPr lang="en-US" altLang="zh-TW" dirty="0" err="1"/>
                        <a:t>searchData</a:t>
                      </a:r>
                      <a:r>
                        <a:rPr lang="en-US" altLang="zh-TW" dirty="0"/>
                        <a:t>(array: </a:t>
                      </a:r>
                      <a:r>
                        <a:rPr lang="en-US" altLang="zh-TW" dirty="0" err="1"/>
                        <a:t>arrayofStrings</a:t>
                      </a:r>
                      <a:r>
                        <a:rPr lang="en-US" altLang="zh-TW" dirty="0"/>
                        <a:t>,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: "Kiwi")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print("The index of Kiwi is \(found)")</a:t>
                      </a:r>
                    </a:p>
                    <a:p>
                      <a:r>
                        <a:rPr lang="en-US" altLang="zh-TW" dirty="0"/>
                        <a:t>let found2 = </a:t>
                      </a:r>
                      <a:r>
                        <a:rPr lang="en-US" altLang="zh-TW" dirty="0" err="1"/>
                        <a:t>searchData</a:t>
                      </a:r>
                      <a:r>
                        <a:rPr lang="en-US" altLang="zh-TW" dirty="0"/>
                        <a:t>(array: </a:t>
                      </a:r>
                      <a:r>
                        <a:rPr lang="en-US" altLang="zh-TW" dirty="0" err="1"/>
                        <a:t>arrayofStrings</a:t>
                      </a:r>
                      <a:r>
                        <a:rPr lang="en-US" altLang="zh-TW" dirty="0"/>
                        <a:t>,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: "Pineapple")</a:t>
                      </a:r>
                    </a:p>
                    <a:p>
                      <a:r>
                        <a:rPr lang="en-US" altLang="zh-TW" dirty="0"/>
                        <a:t>print("The index of Pineapple is \(found2)")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arrayOfInt</a:t>
                      </a:r>
                      <a:r>
                        <a:rPr lang="en-US" altLang="zh-TW" dirty="0"/>
                        <a:t> = [11, 22, 33, 44, 55]</a:t>
                      </a:r>
                    </a:p>
                    <a:p>
                      <a:r>
                        <a:rPr lang="en-US" altLang="zh-TW" dirty="0"/>
                        <a:t>let found3 = </a:t>
                      </a:r>
                      <a:r>
                        <a:rPr lang="en-US" altLang="zh-TW" dirty="0" err="1"/>
                        <a:t>searchData</a:t>
                      </a:r>
                      <a:r>
                        <a:rPr lang="en-US" altLang="zh-TW" dirty="0"/>
                        <a:t>(array: </a:t>
                      </a:r>
                      <a:r>
                        <a:rPr lang="en-US" altLang="zh-TW" dirty="0" err="1"/>
                        <a:t>arrayOfInt</a:t>
                      </a:r>
                      <a:r>
                        <a:rPr lang="en-US" altLang="zh-TW" dirty="0"/>
                        <a:t>,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: 55)</a:t>
                      </a:r>
                    </a:p>
                    <a:p>
                      <a:r>
                        <a:rPr lang="en-US" altLang="zh-TW" dirty="0"/>
                        <a:t>print("\</a:t>
                      </a:r>
                      <a:r>
                        <a:rPr lang="en-US" altLang="zh-TW" dirty="0" err="1"/>
                        <a:t>nThe</a:t>
                      </a:r>
                      <a:r>
                        <a:rPr lang="en-US" altLang="zh-TW" dirty="0"/>
                        <a:t> index of 55 is \(found3)")</a:t>
                      </a:r>
                    </a:p>
                    <a:p>
                      <a:r>
                        <a:rPr lang="en-US" altLang="zh-TW" dirty="0"/>
                        <a:t>let found4 = </a:t>
                      </a:r>
                      <a:r>
                        <a:rPr lang="en-US" altLang="zh-TW" dirty="0" err="1"/>
                        <a:t>searchData</a:t>
                      </a:r>
                      <a:r>
                        <a:rPr lang="en-US" altLang="zh-TW" dirty="0"/>
                        <a:t>(array: </a:t>
                      </a:r>
                      <a:r>
                        <a:rPr lang="en-US" altLang="zh-TW" dirty="0" err="1"/>
                        <a:t>arrayOfInt</a:t>
                      </a:r>
                      <a:r>
                        <a:rPr lang="en-US" altLang="zh-TW" dirty="0"/>
                        <a:t>,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: 66)</a:t>
                      </a:r>
                    </a:p>
                    <a:p>
                      <a:r>
                        <a:rPr lang="en-US" altLang="zh-TW" dirty="0"/>
                        <a:t>print("The index of 66 is \(found4)")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arrayOfDouble</a:t>
                      </a:r>
                      <a:r>
                        <a:rPr lang="en-US" altLang="zh-TW" dirty="0"/>
                        <a:t> = [11.1, 22.2, 33.3, 44.4, 55.5]</a:t>
                      </a:r>
                    </a:p>
                    <a:p>
                      <a:r>
                        <a:rPr lang="en-US" altLang="zh-TW" dirty="0"/>
                        <a:t>let found5 = </a:t>
                      </a:r>
                      <a:r>
                        <a:rPr lang="en-US" altLang="zh-TW" dirty="0" err="1"/>
                        <a:t>searchData</a:t>
                      </a:r>
                      <a:r>
                        <a:rPr lang="en-US" altLang="zh-TW" dirty="0"/>
                        <a:t>(array: </a:t>
                      </a:r>
                      <a:r>
                        <a:rPr lang="en-US" altLang="zh-TW" dirty="0" err="1"/>
                        <a:t>arrayOfDouble</a:t>
                      </a:r>
                      <a:r>
                        <a:rPr lang="en-US" altLang="zh-TW" dirty="0"/>
                        <a:t>,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: 22.2)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40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8652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print("\</a:t>
                      </a:r>
                      <a:r>
                        <a:rPr lang="en-US" altLang="zh-TW" dirty="0" err="1"/>
                        <a:t>nThe</a:t>
                      </a:r>
                      <a:r>
                        <a:rPr lang="en-US" altLang="zh-TW" dirty="0"/>
                        <a:t> index of 22.2 is \(found5)")</a:t>
                      </a:r>
                    </a:p>
                    <a:p>
                      <a:r>
                        <a:rPr lang="en-US" altLang="zh-TW" dirty="0"/>
                        <a:t>let found6 = </a:t>
                      </a:r>
                      <a:r>
                        <a:rPr lang="en-US" altLang="zh-TW" dirty="0" err="1"/>
                        <a:t>searchData</a:t>
                      </a:r>
                      <a:r>
                        <a:rPr lang="en-US" altLang="zh-TW" dirty="0"/>
                        <a:t>(array: </a:t>
                      </a:r>
                      <a:r>
                        <a:rPr lang="en-US" altLang="zh-TW" dirty="0" err="1"/>
                        <a:t>arrayOfDouble</a:t>
                      </a:r>
                      <a:r>
                        <a:rPr lang="en-US" altLang="zh-TW" dirty="0"/>
                        <a:t>, </a:t>
                      </a:r>
                      <a:r>
                        <a:rPr lang="en-US" altLang="zh-TW" dirty="0" err="1"/>
                        <a:t>valueToSearch</a:t>
                      </a:r>
                      <a:r>
                        <a:rPr lang="en-US" altLang="zh-TW" dirty="0"/>
                        <a:t>: 66.6)</a:t>
                      </a:r>
                    </a:p>
                    <a:p>
                      <a:r>
                        <a:rPr lang="en-US" altLang="zh-TW" dirty="0"/>
                        <a:t>print("The index of 66.6 is \(found6)")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858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/>
              <a:t>The index of Kiwi is Optional(3)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The index of Pineapple is nil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The index of 55 is Optional(4)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The index of 66 is nil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The index of 22.2 is Optional(1)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The index of 66.6 is nil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427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17.2.2  </a:t>
            </a:r>
            <a:r>
              <a:rPr lang="zh-TW" altLang="zh-TW" dirty="0"/>
              <a:t>氣泡排序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氣泡排序是兩兩相比較，若是由小由大，表示當前一個值比後一值大時，則必須交換，否則不變動。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1278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476414"/>
              </p:ext>
            </p:extLst>
          </p:nvPr>
        </p:nvGraphicFramePr>
        <p:xfrm>
          <a:off x="1450478" y="1881373"/>
          <a:ext cx="9604376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//</a:t>
                      </a:r>
                      <a:r>
                        <a:rPr lang="mr-IN" altLang="zh-TW" dirty="0" err="1"/>
                        <a:t>sorting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integer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numbers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arrOfInt</a:t>
                      </a:r>
                      <a:r>
                        <a:rPr lang="mr-IN" altLang="zh-TW" dirty="0"/>
                        <a:t> = [10, 30, 5, 7, 2, 8, 18, 12]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Before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sorted</a:t>
                      </a:r>
                      <a:r>
                        <a:rPr lang="mr-IN" altLang="zh-TW" dirty="0"/>
                        <a:t>: ")</a:t>
                      </a:r>
                    </a:p>
                    <a:p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arrOfInt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("\(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) ", </a:t>
                      </a:r>
                      <a:r>
                        <a:rPr lang="mr-IN" altLang="zh-TW" dirty="0" err="1"/>
                        <a:t>terminator</a:t>
                      </a:r>
                      <a:r>
                        <a:rPr lang="mr-IN" altLang="zh-TW" dirty="0"/>
                        <a:t>: "")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r>
                        <a:rPr lang="mr-IN" altLang="zh-TW" dirty="0"/>
                        <a:t> </a:t>
                      </a:r>
                    </a:p>
                    <a:p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bubbleSort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arr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inout</a:t>
                      </a:r>
                      <a:r>
                        <a:rPr lang="mr-IN" altLang="zh-TW" dirty="0"/>
                        <a:t> [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]) {</a:t>
                      </a:r>
                    </a:p>
                    <a:p>
                      <a:r>
                        <a:rPr lang="mr-IN" altLang="zh-TW" dirty="0"/>
                        <a:t>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flag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Bool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</a:t>
                      </a:r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0..&lt;arr.count-1 {</a:t>
                      </a:r>
                    </a:p>
                    <a:p>
                      <a:r>
                        <a:rPr lang="mr-IN" altLang="zh-TW" dirty="0"/>
                        <a:t>       </a:t>
                      </a:r>
                      <a:r>
                        <a:rPr lang="mr-IN" altLang="zh-TW" dirty="0" err="1"/>
                        <a:t>flag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false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   </a:t>
                      </a:r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0..&lt;arr.count-i-1 {</a:t>
                      </a:r>
                    </a:p>
                    <a:p>
                      <a:r>
                        <a:rPr lang="mr-IN" altLang="zh-TW" dirty="0"/>
                        <a:t>           </a:t>
                      </a:r>
                      <a:r>
                        <a:rPr lang="mr-IN" altLang="zh-TW" dirty="0" err="1"/>
                        <a:t>if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arr</a:t>
                      </a:r>
                      <a:r>
                        <a:rPr lang="mr-IN" altLang="zh-TW" dirty="0"/>
                        <a:t>[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] &gt; </a:t>
                      </a:r>
                      <a:r>
                        <a:rPr lang="mr-IN" altLang="zh-TW" dirty="0" err="1"/>
                        <a:t>arr</a:t>
                      </a:r>
                      <a:r>
                        <a:rPr lang="mr-IN" altLang="zh-TW" dirty="0"/>
                        <a:t>[j+1] {</a:t>
                      </a:r>
                    </a:p>
                    <a:p>
                      <a:r>
                        <a:rPr lang="mr-IN" altLang="zh-TW" dirty="0"/>
                        <a:t>               </a:t>
                      </a:r>
                      <a:r>
                        <a:rPr lang="mr-IN" altLang="zh-TW" dirty="0" err="1"/>
                        <a:t>flag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true</a:t>
                      </a:r>
                      <a:endParaRPr lang="en-US" altLang="zh-TW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altLang="zh-TW" dirty="0"/>
                        <a:t> </a:t>
                      </a:r>
                      <a:r>
                        <a:rPr lang="zh-TW" altLang="en-US" dirty="0"/>
                        <a:t>             </a:t>
                      </a:r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temp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arr</a:t>
                      </a:r>
                      <a:r>
                        <a:rPr lang="mr-IN" altLang="zh-TW" dirty="0"/>
                        <a:t>[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altLang="zh-TW" dirty="0"/>
                        <a:t> </a:t>
                      </a:r>
                      <a:r>
                        <a:rPr lang="zh-TW" altLang="en-US" dirty="0"/>
                        <a:t>                         </a:t>
                      </a:r>
                      <a:r>
                        <a:rPr lang="mr-IN" altLang="zh-TW" dirty="0" err="1"/>
                        <a:t>arr</a:t>
                      </a:r>
                      <a:r>
                        <a:rPr lang="mr-IN" altLang="zh-TW" dirty="0"/>
                        <a:t>[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] = </a:t>
                      </a:r>
                      <a:r>
                        <a:rPr lang="mr-IN" altLang="zh-TW" dirty="0" err="1"/>
                        <a:t>arr</a:t>
                      </a:r>
                      <a:r>
                        <a:rPr lang="mr-IN" altLang="zh-TW" dirty="0"/>
                        <a:t>[j+1]</a:t>
                      </a:r>
                    </a:p>
                    <a:p>
                      <a:r>
                        <a:rPr lang="mr-IN" altLang="zh-TW" dirty="0"/>
                        <a:t>               </a:t>
                      </a:r>
                      <a:r>
                        <a:rPr lang="mr-IN" altLang="zh-TW" dirty="0" err="1"/>
                        <a:t>arr</a:t>
                      </a:r>
                      <a:r>
                        <a:rPr lang="mr-IN" altLang="zh-TW" dirty="0"/>
                        <a:t>[j+1] = </a:t>
                      </a:r>
                      <a:r>
                        <a:rPr lang="mr-IN" altLang="zh-TW" dirty="0" err="1"/>
                        <a:t>temp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       }</a:t>
                      </a:r>
                    </a:p>
                    <a:p>
                      <a:r>
                        <a:rPr lang="mr-IN" altLang="zh-TW" dirty="0"/>
                        <a:t>       }</a:t>
                      </a:r>
                    </a:p>
                    <a:p>
                      <a:r>
                        <a:rPr lang="mr-IN" altLang="zh-TW" dirty="0"/>
                        <a:t>       </a:t>
                      </a:r>
                      <a:r>
                        <a:rPr lang="mr-IN" altLang="zh-TW" dirty="0" err="1"/>
                        <a:t>if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flag</a:t>
                      </a:r>
                      <a:r>
                        <a:rPr lang="mr-IN" altLang="zh-TW" dirty="0"/>
                        <a:t> == </a:t>
                      </a:r>
                      <a:r>
                        <a:rPr lang="mr-IN" altLang="zh-TW" dirty="0" err="1"/>
                        <a:t>false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   </a:t>
                      </a:r>
                      <a:r>
                        <a:rPr lang="mr-IN" altLang="zh-TW" dirty="0" err="1"/>
                        <a:t>break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   }</a:t>
                      </a:r>
                    </a:p>
                    <a:p>
                      <a:r>
                        <a:rPr lang="mr-IN" altLang="zh-TW" dirty="0"/>
                        <a:t>   }</a:t>
                      </a:r>
                    </a:p>
                    <a:p>
                      <a:r>
                        <a:rPr lang="mr-IN" altLang="zh-TW" dirty="0"/>
                        <a:t>}</a:t>
                      </a:r>
                      <a:endParaRPr lang="en-US" altLang="zh-TW" dirty="0"/>
                    </a:p>
                    <a:p>
                      <a:r>
                        <a:rPr lang="mr-IN" altLang="zh-TW" dirty="0" err="1"/>
                        <a:t>bubbleSort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arr</a:t>
                      </a:r>
                      <a:r>
                        <a:rPr lang="mr-IN" altLang="zh-TW" dirty="0"/>
                        <a:t>: &amp;</a:t>
                      </a:r>
                      <a:r>
                        <a:rPr lang="mr-IN" altLang="zh-TW" dirty="0" err="1"/>
                        <a:t>arrOfInt</a:t>
                      </a:r>
                      <a:r>
                        <a:rPr lang="mr-IN" altLang="zh-TW" dirty="0"/>
                        <a:t>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("\</a:t>
                      </a:r>
                      <a:r>
                        <a:rPr lang="mr-IN" altLang="zh-TW" dirty="0" err="1"/>
                        <a:t>n</a:t>
                      </a:r>
                      <a:r>
                        <a:rPr lang="mr-IN" altLang="zh-TW" dirty="0"/>
                        <a:t>\</a:t>
                      </a:r>
                      <a:r>
                        <a:rPr lang="mr-IN" altLang="zh-TW" dirty="0" err="1"/>
                        <a:t>nAfter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sorted</a:t>
                      </a:r>
                      <a:r>
                        <a:rPr lang="mr-IN" altLang="zh-TW" dirty="0"/>
                        <a:t>: ")</a:t>
                      </a:r>
                    </a:p>
                    <a:p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arrOfInt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("\(</a:t>
                      </a:r>
                      <a:r>
                        <a:rPr lang="mr-IN" altLang="zh-TW" dirty="0" err="1"/>
                        <a:t>j</a:t>
                      </a:r>
                      <a:r>
                        <a:rPr lang="mr-IN" altLang="zh-TW" dirty="0"/>
                        <a:t>) ", </a:t>
                      </a:r>
                      <a:r>
                        <a:rPr lang="mr-IN" altLang="zh-TW" dirty="0" err="1"/>
                        <a:t>terminator</a:t>
                      </a:r>
                      <a:r>
                        <a:rPr lang="mr-IN" altLang="zh-TW" dirty="0"/>
                        <a:t>: "")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499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Before sorted: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10 30 5 7 2 8 18 12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After sorted: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2 5 7 8 10 12 18 30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511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17.1  </a:t>
            </a:r>
            <a:r>
              <a:rPr lang="zh-TW" altLang="zh-TW" dirty="0"/>
              <a:t>泛型型態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兩數對調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佇列的運作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氣泡排序法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9658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17.3  </a:t>
            </a:r>
            <a:r>
              <a:rPr lang="zh-TW" altLang="zh-TW" dirty="0"/>
              <a:t>關連型態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當定義協定時，有時宣告一或多個關連型態當做協定的定義很有用。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一般關連型態以</a:t>
            </a:r>
            <a:r>
              <a:rPr lang="en-US" altLang="zh-TW" dirty="0" err="1"/>
              <a:t>associatedtype</a:t>
            </a:r>
            <a:r>
              <a:rPr lang="zh-TW" altLang="zh-TW" dirty="0"/>
              <a:t>關鍵字表示（</a:t>
            </a:r>
            <a:r>
              <a:rPr lang="en-US" altLang="zh-TW" dirty="0"/>
              <a:t>Swift 3</a:t>
            </a:r>
            <a:r>
              <a:rPr lang="zh-TW" altLang="zh-TW" dirty="0"/>
              <a:t>之前是</a:t>
            </a:r>
            <a:r>
              <a:rPr lang="en-US" altLang="zh-TW" dirty="0" err="1"/>
              <a:t>typealias</a:t>
            </a:r>
            <a:r>
              <a:rPr lang="zh-TW" altLang="zh-TW" dirty="0"/>
              <a:t>）。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9086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7567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protocol </a:t>
                      </a:r>
                      <a:r>
                        <a:rPr lang="en-US" altLang="zh-TW" dirty="0" err="1"/>
                        <a:t>ExtraInformation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associatedtype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ItemType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count: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{get}</a:t>
                      </a:r>
                    </a:p>
                    <a:p>
                      <a:r>
                        <a:rPr lang="en-US" altLang="zh-TW" dirty="0"/>
                        <a:t>    subscript(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-&gt; </a:t>
                      </a:r>
                      <a:r>
                        <a:rPr lang="en-US" altLang="zh-TW" dirty="0" err="1"/>
                        <a:t>ItemType</a:t>
                      </a:r>
                      <a:r>
                        <a:rPr lang="en-US" altLang="zh-TW" dirty="0"/>
                        <a:t> {get}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QueueType</a:t>
                      </a:r>
                      <a:r>
                        <a:rPr lang="en-US" altLang="zh-TW" dirty="0"/>
                        <a:t>&lt;T&gt;: </a:t>
                      </a:r>
                      <a:r>
                        <a:rPr lang="en-US" altLang="zh-TW" dirty="0" err="1"/>
                        <a:t>ExtraInformation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items = [T]()</a:t>
                      </a:r>
                    </a:p>
                    <a:p>
                      <a:r>
                        <a:rPr lang="en-US" altLang="zh-TW" dirty="0"/>
                        <a:t>    mutating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insert(item: T)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items.append</a:t>
                      </a:r>
                      <a:r>
                        <a:rPr lang="en-US" altLang="zh-TW" dirty="0"/>
                        <a:t>(item)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mutating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delete()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items.remove</a:t>
                      </a:r>
                      <a:r>
                        <a:rPr lang="en-US" altLang="zh-TW" dirty="0"/>
                        <a:t>(at: 0)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 //</a:t>
                      </a:r>
                      <a:r>
                        <a:rPr lang="en-US" altLang="zh-TW" dirty="0" err="1"/>
                        <a:t>comformance</a:t>
                      </a:r>
                      <a:r>
                        <a:rPr lang="en-US" altLang="zh-TW" dirty="0"/>
                        <a:t> to the </a:t>
                      </a:r>
                      <a:r>
                        <a:rPr lang="en-US" altLang="zh-TW" dirty="0" err="1"/>
                        <a:t>ExtraInformation</a:t>
                      </a:r>
                      <a:r>
                        <a:rPr lang="en-US" altLang="zh-TW" dirty="0"/>
                        <a:t> Protocol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typealias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ItemType</a:t>
                      </a:r>
                      <a:r>
                        <a:rPr lang="en-US" altLang="zh-TW" dirty="0"/>
                        <a:t> = T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count: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return </a:t>
                      </a:r>
                      <a:r>
                        <a:rPr lang="en-US" altLang="zh-TW" dirty="0" err="1"/>
                        <a:t>items.count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subscript(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-&gt; T {</a:t>
                      </a:r>
                    </a:p>
                    <a:p>
                      <a:r>
                        <a:rPr lang="en-US" altLang="zh-TW" dirty="0"/>
                        <a:t>        return items[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]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05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39368"/>
              </p:ext>
            </p:extLst>
          </p:nvPr>
        </p:nvGraphicFramePr>
        <p:xfrm>
          <a:off x="221380" y="2025750"/>
          <a:ext cx="11733196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6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6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altLang="zh-TW" dirty="0"/>
                        <a:t>var </a:t>
                      </a:r>
                      <a:r>
                        <a:rPr lang="fr-FR" altLang="zh-TW" dirty="0" err="1"/>
                        <a:t>queueOfData</a:t>
                      </a:r>
                      <a:r>
                        <a:rPr lang="fr-FR" altLang="zh-TW" dirty="0"/>
                        <a:t> = </a:t>
                      </a:r>
                      <a:r>
                        <a:rPr lang="fr-FR" altLang="zh-TW" dirty="0" err="1"/>
                        <a:t>QueueType</a:t>
                      </a:r>
                      <a:r>
                        <a:rPr lang="fr-FR" altLang="zh-TW" dirty="0"/>
                        <a:t>&lt;Int&gt;()</a:t>
                      </a:r>
                    </a:p>
                    <a:p>
                      <a:r>
                        <a:rPr lang="fr-FR" altLang="zh-TW" dirty="0" err="1"/>
                        <a:t>queueOfData.insert</a:t>
                      </a:r>
                      <a:r>
                        <a:rPr lang="fr-FR" altLang="zh-TW" dirty="0"/>
                        <a:t>(item: 100)</a:t>
                      </a:r>
                    </a:p>
                    <a:p>
                      <a:r>
                        <a:rPr lang="fr-FR" altLang="zh-TW" dirty="0" err="1"/>
                        <a:t>queueOfData.insert</a:t>
                      </a:r>
                      <a:r>
                        <a:rPr lang="fr-FR" altLang="zh-TW" dirty="0"/>
                        <a:t>(item: 200)</a:t>
                      </a:r>
                    </a:p>
                    <a:p>
                      <a:r>
                        <a:rPr lang="fr-FR" altLang="zh-TW" dirty="0" err="1"/>
                        <a:t>queueOfData.insert</a:t>
                      </a:r>
                      <a:r>
                        <a:rPr lang="fr-FR" altLang="zh-TW" dirty="0"/>
                        <a:t>(item: 300)</a:t>
                      </a:r>
                    </a:p>
                    <a:p>
                      <a:r>
                        <a:rPr lang="fr-FR" altLang="zh-TW" dirty="0" err="1"/>
                        <a:t>queueOfData.insert</a:t>
                      </a:r>
                      <a:r>
                        <a:rPr lang="fr-FR" altLang="zh-TW" dirty="0"/>
                        <a:t>(item: 400)</a:t>
                      </a:r>
                    </a:p>
                    <a:p>
                      <a:r>
                        <a:rPr lang="fr-FR" altLang="zh-TW" dirty="0" err="1"/>
                        <a:t>queueOfData.insert</a:t>
                      </a:r>
                      <a:r>
                        <a:rPr lang="fr-FR" altLang="zh-TW" dirty="0"/>
                        <a:t>(item: 500)</a:t>
                      </a:r>
                    </a:p>
                    <a:p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</a:t>
                      </a:r>
                      <a:r>
                        <a:rPr lang="zh-TW" altLang="fr-FR" dirty="0"/>
                        <a:t>陣列中有</a:t>
                      </a:r>
                      <a:r>
                        <a:rPr lang="fr-FR" altLang="zh-TW" dirty="0"/>
                        <a:t>\(</a:t>
                      </a:r>
                      <a:r>
                        <a:rPr lang="fr-FR" altLang="zh-TW" dirty="0" err="1"/>
                        <a:t>queueOfData.count</a:t>
                      </a:r>
                      <a:r>
                        <a:rPr lang="fr-FR" altLang="zh-TW" dirty="0"/>
                        <a:t>)</a:t>
                      </a:r>
                      <a:r>
                        <a:rPr lang="zh-TW" altLang="fr-FR" dirty="0"/>
                        <a:t>個元素</a:t>
                      </a:r>
                      <a:r>
                        <a:rPr lang="fr-FR" altLang="zh-TW" dirty="0"/>
                        <a:t>")</a:t>
                      </a:r>
                    </a:p>
                    <a:p>
                      <a:r>
                        <a:rPr lang="fr-FR" altLang="zh-TW" dirty="0"/>
                        <a:t>for i in </a:t>
                      </a:r>
                      <a:r>
                        <a:rPr lang="fr-FR" altLang="zh-TW" dirty="0" err="1"/>
                        <a:t>queueOfData.items</a:t>
                      </a:r>
                      <a:r>
                        <a:rPr lang="fr-FR" altLang="zh-TW" dirty="0"/>
                        <a:t> {</a:t>
                      </a:r>
                    </a:p>
                    <a:p>
                      <a:r>
                        <a:rPr lang="fr-FR" altLang="zh-TW" dirty="0"/>
                        <a:t>    </a:t>
                      </a:r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("\(i) ", </a:t>
                      </a:r>
                      <a:r>
                        <a:rPr lang="fr-FR" altLang="zh-TW" dirty="0" err="1"/>
                        <a:t>terminator</a:t>
                      </a:r>
                      <a:r>
                        <a:rPr lang="fr-FR" altLang="zh-TW" dirty="0"/>
                        <a:t>: "")</a:t>
                      </a:r>
                    </a:p>
                    <a:p>
                      <a:r>
                        <a:rPr lang="fr-FR" altLang="zh-TW" dirty="0"/>
                        <a:t>}</a:t>
                      </a:r>
                    </a:p>
                    <a:p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("\n")</a:t>
                      </a:r>
                    </a:p>
                    <a:p>
                      <a:endParaRPr lang="fr-FR" altLang="zh-TW" dirty="0"/>
                    </a:p>
                    <a:p>
                      <a:r>
                        <a:rPr lang="fr-FR" altLang="zh-TW" dirty="0" err="1"/>
                        <a:t>queueOfData.delete</a:t>
                      </a:r>
                      <a:r>
                        <a:rPr lang="fr-FR" altLang="zh-TW" dirty="0"/>
                        <a:t>()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</a:t>
                      </a:r>
                      <a:r>
                        <a:rPr lang="zh-TW" altLang="fr-FR" dirty="0"/>
                        <a:t>刪除</a:t>
                      </a:r>
                      <a:r>
                        <a:rPr lang="fr-FR" altLang="zh-TW" dirty="0"/>
                        <a:t>100</a:t>
                      </a:r>
                      <a:r>
                        <a:rPr lang="zh-TW" altLang="fr-FR" dirty="0"/>
                        <a:t>後，陣列中有</a:t>
                      </a:r>
                      <a:r>
                        <a:rPr lang="fr-FR" altLang="zh-TW" dirty="0"/>
                        <a:t>\(</a:t>
                      </a:r>
                      <a:r>
                        <a:rPr lang="fr-FR" altLang="zh-TW" dirty="0" err="1"/>
                        <a:t>queueOfData.count</a:t>
                      </a:r>
                      <a:r>
                        <a:rPr lang="fr-FR" altLang="zh-TW" dirty="0"/>
                        <a:t>)</a:t>
                      </a:r>
                      <a:r>
                        <a:rPr lang="zh-TW" altLang="fr-FR" dirty="0"/>
                        <a:t>個元素</a:t>
                      </a:r>
                      <a:r>
                        <a:rPr lang="fr-FR" altLang="zh-TW" dirty="0"/>
                        <a:t>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TW" dirty="0"/>
                        <a:t>for i in </a:t>
                      </a:r>
                      <a:r>
                        <a:rPr lang="fr-FR" altLang="zh-TW" dirty="0" err="1"/>
                        <a:t>queueOfData.items</a:t>
                      </a:r>
                      <a:r>
                        <a:rPr lang="fr-FR" altLang="zh-TW" dirty="0"/>
                        <a:t> {</a:t>
                      </a:r>
                    </a:p>
                    <a:p>
                      <a:r>
                        <a:rPr lang="fr-FR" altLang="zh-TW" dirty="0"/>
                        <a:t>    </a:t>
                      </a:r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("\(i) ", </a:t>
                      </a:r>
                      <a:r>
                        <a:rPr lang="fr-FR" altLang="zh-TW" dirty="0" err="1"/>
                        <a:t>terminator</a:t>
                      </a:r>
                      <a:r>
                        <a:rPr lang="fr-FR" altLang="zh-TW" dirty="0"/>
                        <a:t>: "")</a:t>
                      </a:r>
                    </a:p>
                    <a:p>
                      <a:r>
                        <a:rPr lang="fr-FR" altLang="zh-TW" dirty="0"/>
                        <a:t>}</a:t>
                      </a:r>
                    </a:p>
                    <a:p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("\n")</a:t>
                      </a:r>
                    </a:p>
                    <a:p>
                      <a:endParaRPr lang="fr-FR" altLang="zh-TW" dirty="0"/>
                    </a:p>
                    <a:p>
                      <a:r>
                        <a:rPr lang="fr-FR" altLang="zh-TW" dirty="0" err="1"/>
                        <a:t>queueOfData.insert</a:t>
                      </a:r>
                      <a:r>
                        <a:rPr lang="fr-FR" altLang="zh-TW" dirty="0"/>
                        <a:t>(item: 600)</a:t>
                      </a:r>
                    </a:p>
                    <a:p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</a:t>
                      </a:r>
                      <a:r>
                        <a:rPr lang="zh-TW" altLang="fr-FR" dirty="0"/>
                        <a:t>加入</a:t>
                      </a:r>
                      <a:r>
                        <a:rPr lang="fr-FR" altLang="zh-TW" dirty="0"/>
                        <a:t>600</a:t>
                      </a:r>
                      <a:r>
                        <a:rPr lang="zh-TW" altLang="fr-FR" dirty="0"/>
                        <a:t>後，陣列中有</a:t>
                      </a:r>
                      <a:r>
                        <a:rPr lang="fr-FR" altLang="zh-TW" dirty="0"/>
                        <a:t>\(</a:t>
                      </a:r>
                      <a:r>
                        <a:rPr lang="fr-FR" altLang="zh-TW" dirty="0" err="1"/>
                        <a:t>queueOfData.count</a:t>
                      </a:r>
                      <a:r>
                        <a:rPr lang="fr-FR" altLang="zh-TW" dirty="0"/>
                        <a:t>)</a:t>
                      </a:r>
                      <a:r>
                        <a:rPr lang="zh-TW" altLang="fr-FR" dirty="0"/>
                        <a:t>個元素</a:t>
                      </a:r>
                      <a:r>
                        <a:rPr lang="fr-FR" altLang="zh-TW" dirty="0"/>
                        <a:t>")</a:t>
                      </a:r>
                    </a:p>
                    <a:p>
                      <a:r>
                        <a:rPr lang="fr-FR" altLang="zh-TW" dirty="0"/>
                        <a:t>for i in </a:t>
                      </a:r>
                      <a:r>
                        <a:rPr lang="fr-FR" altLang="zh-TW" dirty="0" err="1"/>
                        <a:t>queueOfData.items</a:t>
                      </a:r>
                      <a:r>
                        <a:rPr lang="fr-FR" altLang="zh-TW" dirty="0"/>
                        <a:t> {</a:t>
                      </a:r>
                    </a:p>
                    <a:p>
                      <a:r>
                        <a:rPr lang="fr-FR" altLang="zh-TW" dirty="0"/>
                        <a:t>    </a:t>
                      </a:r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("\(i) ", </a:t>
                      </a:r>
                      <a:r>
                        <a:rPr lang="fr-FR" altLang="zh-TW" dirty="0" err="1"/>
                        <a:t>terminator</a:t>
                      </a:r>
                      <a:r>
                        <a:rPr lang="fr-FR" altLang="zh-TW" dirty="0"/>
                        <a:t>: "")</a:t>
                      </a:r>
                    </a:p>
                    <a:p>
                      <a:r>
                        <a:rPr lang="fr-FR" altLang="zh-TW" dirty="0"/>
                        <a:t>}</a:t>
                      </a:r>
                    </a:p>
                    <a:p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("\n")</a:t>
                      </a:r>
                    </a:p>
                    <a:p>
                      <a:r>
                        <a:rPr lang="fr-FR" altLang="zh-TW" dirty="0"/>
                        <a:t>    </a:t>
                      </a:r>
                    </a:p>
                    <a:p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</a:t>
                      </a:r>
                      <a:r>
                        <a:rPr lang="fr-FR" altLang="zh-TW" dirty="0" err="1"/>
                        <a:t>queueOfData</a:t>
                      </a:r>
                      <a:r>
                        <a:rPr lang="fr-FR" altLang="zh-TW" dirty="0"/>
                        <a:t>[2] = \(</a:t>
                      </a:r>
                      <a:r>
                        <a:rPr lang="fr-FR" altLang="zh-TW" dirty="0" err="1"/>
                        <a:t>queueOfData</a:t>
                      </a:r>
                      <a:r>
                        <a:rPr lang="fr-FR" altLang="zh-TW" dirty="0"/>
                        <a:t>[2])")</a:t>
                      </a:r>
                    </a:p>
                    <a:p>
                      <a:r>
                        <a:rPr lang="fr-FR" altLang="zh-TW" dirty="0" err="1"/>
                        <a:t>print</a:t>
                      </a:r>
                      <a:r>
                        <a:rPr lang="fr-FR" altLang="zh-TW" dirty="0"/>
                        <a:t>("")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843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zh-TW" b="1" dirty="0"/>
              <a:t>陣列中有</a:t>
            </a:r>
            <a:r>
              <a:rPr lang="en-US" altLang="zh-TW" b="1" dirty="0"/>
              <a:t>5</a:t>
            </a:r>
            <a:r>
              <a:rPr lang="zh-CN" altLang="zh-TW" b="1" dirty="0"/>
              <a:t>個元素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100 200 300 400 500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b="1" dirty="0"/>
              <a:t>刪除</a:t>
            </a:r>
            <a:r>
              <a:rPr lang="en-US" altLang="zh-TW" b="1" dirty="0"/>
              <a:t>100</a:t>
            </a:r>
            <a:r>
              <a:rPr lang="zh-CN" altLang="zh-TW" b="1" dirty="0"/>
              <a:t>後，陣列中有</a:t>
            </a:r>
            <a:r>
              <a:rPr lang="en-US" altLang="zh-TW" b="1" dirty="0"/>
              <a:t>4</a:t>
            </a:r>
            <a:r>
              <a:rPr lang="zh-CN" altLang="zh-TW" b="1" dirty="0"/>
              <a:t>個元素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200 300 400 500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b="1" dirty="0"/>
              <a:t>加入</a:t>
            </a:r>
            <a:r>
              <a:rPr lang="en-US" altLang="zh-TW" b="1" dirty="0"/>
              <a:t>600</a:t>
            </a:r>
            <a:r>
              <a:rPr lang="zh-CN" altLang="zh-TW" b="1" dirty="0"/>
              <a:t>後，陣列中有</a:t>
            </a:r>
            <a:r>
              <a:rPr lang="en-US" altLang="zh-TW" b="1" dirty="0"/>
              <a:t>5</a:t>
            </a:r>
            <a:r>
              <a:rPr lang="zh-CN" altLang="zh-TW" b="1" dirty="0"/>
              <a:t>個元素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200 300 400 500 600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queueOfData</a:t>
            </a:r>
            <a:r>
              <a:rPr lang="en-US" altLang="zh-TW" b="1" dirty="0"/>
              <a:t>[2] = 400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888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17.1.1  </a:t>
            </a:r>
            <a:r>
              <a:rPr lang="zh-TW" altLang="zh-TW" dirty="0"/>
              <a:t>兩數對調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兩數對調先前已在函式那一章有討論過。</a:t>
            </a:r>
            <a:r>
              <a:rPr lang="zh-TW" altLang="en-US" dirty="0"/>
              <a:t>程式如下：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kumimoji="1" lang="en-US" altLang="zh-TW" dirty="0"/>
          </a:p>
          <a:p>
            <a:pPr>
              <a:buFont typeface="Wingdings" charset="2"/>
              <a:buChar char="n"/>
            </a:pPr>
            <a:endParaRPr kumimoji="1" lang="en-US" altLang="zh-TW" dirty="0"/>
          </a:p>
          <a:p>
            <a:pPr>
              <a:buFont typeface="Wingdings" charset="2"/>
              <a:buChar char="n"/>
            </a:pPr>
            <a:endParaRPr kumimoji="1" lang="en-US" altLang="zh-TW" dirty="0"/>
          </a:p>
          <a:p>
            <a:pPr>
              <a:buFont typeface="Wingdings" charset="2"/>
              <a:buChar char="n"/>
            </a:pPr>
            <a:endParaRPr kumimoji="1"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明明只是型態不同，</a:t>
            </a:r>
            <a:r>
              <a:rPr lang="zh-TW" altLang="en-US" dirty="0"/>
              <a:t>但要處理不同型態的對調，</a:t>
            </a:r>
            <a:r>
              <a:rPr lang="zh-TW" altLang="zh-TW" dirty="0"/>
              <a:t>卻要重新撰寫程式，這效率</a:t>
            </a:r>
            <a:r>
              <a:rPr lang="zh-TW" altLang="en-US" dirty="0"/>
              <a:t>太低</a:t>
            </a:r>
            <a:r>
              <a:rPr lang="zh-TW" altLang="zh-TW" dirty="0"/>
              <a:t>。處理此問題與解決的方式</a:t>
            </a:r>
            <a:r>
              <a:rPr lang="zh-TW" altLang="en-US" dirty="0"/>
              <a:t>可以</a:t>
            </a:r>
            <a:r>
              <a:rPr lang="zh-TW" altLang="zh-TW" dirty="0"/>
              <a:t>使用所謂的泛型型態的函式。 </a:t>
            </a:r>
            <a:endParaRPr kumimoji="1" lang="en-US" altLang="zh-TW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63119"/>
              </p:ext>
            </p:extLst>
          </p:nvPr>
        </p:nvGraphicFramePr>
        <p:xfrm>
          <a:off x="2189216" y="2735198"/>
          <a:ext cx="8128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swap two integer numbers</a:t>
                      </a:r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swapInts</a:t>
                      </a:r>
                      <a:r>
                        <a:rPr lang="en-US" altLang="zh-TW" dirty="0"/>
                        <a:t>(a: </a:t>
                      </a:r>
                      <a:r>
                        <a:rPr lang="en-US" altLang="zh-TW" dirty="0" err="1"/>
                        <a:t>inout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, b: </a:t>
                      </a:r>
                      <a:r>
                        <a:rPr lang="en-US" altLang="zh-TW" dirty="0" err="1"/>
                        <a:t>inout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{</a:t>
                      </a:r>
                    </a:p>
                    <a:p>
                      <a:r>
                        <a:rPr lang="en-US" altLang="zh-TW" dirty="0"/>
                        <a:t>    let temp = a</a:t>
                      </a:r>
                    </a:p>
                    <a:p>
                      <a:r>
                        <a:rPr lang="en-US" altLang="zh-TW" dirty="0"/>
                        <a:t>    a = b</a:t>
                      </a:r>
                    </a:p>
                    <a:p>
                      <a:r>
                        <a:rPr lang="en-US" altLang="zh-TW" dirty="0"/>
                        <a:t>    b = temp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09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295176"/>
              </p:ext>
            </p:extLst>
          </p:nvPr>
        </p:nvGraphicFramePr>
        <p:xfrm>
          <a:off x="163627" y="2016125"/>
          <a:ext cx="11906452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53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swap using generic function</a:t>
                      </a:r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swapData</a:t>
                      </a:r>
                      <a:r>
                        <a:rPr lang="en-US" altLang="zh-TW" dirty="0"/>
                        <a:t>&lt;T&gt;(a: </a:t>
                      </a:r>
                      <a:r>
                        <a:rPr lang="en-US" altLang="zh-TW" dirty="0" err="1"/>
                        <a:t>inout</a:t>
                      </a:r>
                      <a:r>
                        <a:rPr lang="en-US" altLang="zh-TW" dirty="0"/>
                        <a:t> T, b: </a:t>
                      </a:r>
                      <a:r>
                        <a:rPr lang="en-US" altLang="zh-TW" dirty="0" err="1"/>
                        <a:t>inout</a:t>
                      </a:r>
                      <a:r>
                        <a:rPr lang="en-US" altLang="zh-TW" dirty="0"/>
                        <a:t> T) {</a:t>
                      </a:r>
                    </a:p>
                    <a:p>
                      <a:r>
                        <a:rPr lang="en-US" altLang="zh-TW" dirty="0"/>
                        <a:t>    let temp = a</a:t>
                      </a:r>
                    </a:p>
                    <a:p>
                      <a:r>
                        <a:rPr lang="en-US" altLang="zh-TW" dirty="0"/>
                        <a:t>    a = b</a:t>
                      </a:r>
                    </a:p>
                    <a:p>
                      <a:r>
                        <a:rPr lang="en-US" altLang="zh-TW" dirty="0"/>
                        <a:t>    b = temp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oneInt</a:t>
                      </a:r>
                      <a:r>
                        <a:rPr lang="en-US" altLang="zh-TW" dirty="0"/>
                        <a:t> = 100</a:t>
                      </a:r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anotherInt</a:t>
                      </a:r>
                      <a:r>
                        <a:rPr lang="en-US" altLang="zh-TW" dirty="0"/>
                        <a:t> = 200</a:t>
                      </a:r>
                    </a:p>
                    <a:p>
                      <a:r>
                        <a:rPr lang="en-US" altLang="zh-TW" dirty="0"/>
                        <a:t>print("Before swapped: 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oneInt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oneInt</a:t>
                      </a:r>
                      <a:r>
                        <a:rPr lang="en-US" altLang="zh-TW" dirty="0"/>
                        <a:t>), </a:t>
                      </a:r>
                      <a:r>
                        <a:rPr lang="en-US" altLang="zh-TW" dirty="0" err="1"/>
                        <a:t>anotherInt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anotherInt</a:t>
                      </a:r>
                      <a:r>
                        <a:rPr lang="en-US" altLang="zh-TW" dirty="0"/>
                        <a:t>) ")</a:t>
                      </a:r>
                    </a:p>
                    <a:p>
                      <a:r>
                        <a:rPr lang="en-US" altLang="zh-TW" dirty="0" err="1"/>
                        <a:t>swapData</a:t>
                      </a:r>
                      <a:r>
                        <a:rPr lang="en-US" altLang="zh-TW" dirty="0"/>
                        <a:t>(a: &amp;</a:t>
                      </a:r>
                      <a:r>
                        <a:rPr lang="en-US" altLang="zh-TW" dirty="0" err="1"/>
                        <a:t>oneInt</a:t>
                      </a:r>
                      <a:r>
                        <a:rPr lang="en-US" altLang="zh-TW" dirty="0"/>
                        <a:t>, b: &amp;</a:t>
                      </a:r>
                      <a:r>
                        <a:rPr lang="en-US" altLang="zh-TW" dirty="0" err="1"/>
                        <a:t>anotherInt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print("After swapped: 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oneInt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oneInt</a:t>
                      </a:r>
                      <a:r>
                        <a:rPr lang="en-US" altLang="zh-TW" dirty="0"/>
                        <a:t>), </a:t>
                      </a:r>
                      <a:r>
                        <a:rPr lang="en-US" altLang="zh-TW" dirty="0" err="1"/>
                        <a:t>anotherInt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anotherInt</a:t>
                      </a:r>
                      <a:r>
                        <a:rPr lang="en-US" altLang="zh-TW" dirty="0"/>
                        <a:t>) 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var oneString = "Hello"</a:t>
                      </a:r>
                    </a:p>
                    <a:p>
                      <a:r>
                        <a:rPr lang="en-US" altLang="zh-TW"/>
                        <a:t>var anotherString = "Swift"</a:t>
                      </a:r>
                    </a:p>
                    <a:p>
                      <a:r>
                        <a:rPr lang="en-US" altLang="zh-TW"/>
                        <a:t>print("Before swapped: ")</a:t>
                      </a:r>
                    </a:p>
                    <a:p>
                      <a:r>
                        <a:rPr lang="en-US" altLang="zh-TW"/>
                        <a:t>print("oneInt = \(oneString), anotherInt = \(anotherString) ")</a:t>
                      </a:r>
                    </a:p>
                    <a:p>
                      <a:r>
                        <a:rPr lang="en-US" altLang="zh-TW"/>
                        <a:t>swapData(a: &amp;oneString, b: &amp;anotherString)</a:t>
                      </a:r>
                    </a:p>
                    <a:p>
                      <a:r>
                        <a:rPr lang="en-US" altLang="zh-TW"/>
                        <a:t>print("After swapped: ")</a:t>
                      </a:r>
                    </a:p>
                    <a:p>
                      <a:r>
                        <a:rPr lang="en-US" altLang="zh-TW"/>
                        <a:t>print("oneInt = \(oneString), anotherInt = \(anotherString) ")</a:t>
                      </a:r>
                      <a:endParaRPr lang="en-US" altLang="zh-T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70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5180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oneDouble</a:t>
                      </a:r>
                      <a:r>
                        <a:rPr lang="en-US" altLang="zh-TW" dirty="0"/>
                        <a:t> = 123.456</a:t>
                      </a:r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anotherDouble</a:t>
                      </a:r>
                      <a:r>
                        <a:rPr lang="en-US" altLang="zh-TW" dirty="0"/>
                        <a:t> = 654.321</a:t>
                      </a:r>
                    </a:p>
                    <a:p>
                      <a:r>
                        <a:rPr lang="en-US" altLang="zh-TW" dirty="0"/>
                        <a:t>print("Before swapped: 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oneInt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oneDouble</a:t>
                      </a:r>
                      <a:r>
                        <a:rPr lang="en-US" altLang="zh-TW" dirty="0"/>
                        <a:t>), </a:t>
                      </a:r>
                      <a:r>
                        <a:rPr lang="en-US" altLang="zh-TW" dirty="0" err="1"/>
                        <a:t>anotherInt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anotherDouble</a:t>
                      </a:r>
                      <a:r>
                        <a:rPr lang="en-US" altLang="zh-TW" dirty="0"/>
                        <a:t>) ")</a:t>
                      </a:r>
                    </a:p>
                    <a:p>
                      <a:r>
                        <a:rPr lang="en-US" altLang="zh-TW" dirty="0" err="1"/>
                        <a:t>swapData</a:t>
                      </a:r>
                      <a:r>
                        <a:rPr lang="en-US" altLang="zh-TW" dirty="0"/>
                        <a:t>(a: &amp;</a:t>
                      </a:r>
                      <a:r>
                        <a:rPr lang="en-US" altLang="zh-TW" dirty="0" err="1"/>
                        <a:t>oneDouble</a:t>
                      </a:r>
                      <a:r>
                        <a:rPr lang="en-US" altLang="zh-TW" dirty="0"/>
                        <a:t>, b: &amp;</a:t>
                      </a:r>
                      <a:r>
                        <a:rPr lang="en-US" altLang="zh-TW" dirty="0" err="1"/>
                        <a:t>anotherDouble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print("After swapped: ")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en-US" altLang="zh-TW" dirty="0" err="1"/>
                        <a:t>oneInt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oneDouble</a:t>
                      </a:r>
                      <a:r>
                        <a:rPr lang="en-US" altLang="zh-TW" dirty="0"/>
                        <a:t>), </a:t>
                      </a:r>
                      <a:r>
                        <a:rPr lang="en-US" altLang="zh-TW" dirty="0" err="1"/>
                        <a:t>anotherInt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anotherDouble</a:t>
                      </a:r>
                      <a:r>
                        <a:rPr lang="en-US" altLang="zh-TW" dirty="0"/>
                        <a:t>) 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4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791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effectLst/>
                        </a:rPr>
                        <a:t>Before swapped: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 err="1">
                          <a:effectLst/>
                        </a:rPr>
                        <a:t>oneInt</a:t>
                      </a:r>
                      <a:r>
                        <a:rPr lang="en-US" altLang="zh-TW" sz="1800" kern="1200" dirty="0">
                          <a:effectLst/>
                        </a:rPr>
                        <a:t> = 100, </a:t>
                      </a:r>
                      <a:r>
                        <a:rPr lang="en-US" altLang="zh-TW" sz="1800" kern="1200" dirty="0" err="1">
                          <a:effectLst/>
                        </a:rPr>
                        <a:t>anotherInt</a:t>
                      </a:r>
                      <a:r>
                        <a:rPr lang="en-US" altLang="zh-TW" sz="1800" kern="1200" dirty="0">
                          <a:effectLst/>
                        </a:rPr>
                        <a:t> = 200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After swapped: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 err="1">
                          <a:effectLst/>
                        </a:rPr>
                        <a:t>oneInt</a:t>
                      </a:r>
                      <a:r>
                        <a:rPr lang="en-US" altLang="zh-TW" sz="1800" kern="1200" dirty="0">
                          <a:effectLst/>
                        </a:rPr>
                        <a:t> = 200, </a:t>
                      </a:r>
                      <a:r>
                        <a:rPr lang="en-US" altLang="zh-TW" sz="1800" kern="1200" dirty="0" err="1">
                          <a:effectLst/>
                        </a:rPr>
                        <a:t>anotherInt</a:t>
                      </a:r>
                      <a:r>
                        <a:rPr lang="en-US" altLang="zh-TW" sz="1800" kern="1200" dirty="0">
                          <a:effectLst/>
                        </a:rPr>
                        <a:t> = 100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endParaRPr lang="en-US" altLang="zh-TW" dirty="0"/>
                    </a:p>
                    <a:p>
                      <a:r>
                        <a:rPr lang="en-US" altLang="zh-TW" sz="1800" kern="1200" dirty="0">
                          <a:effectLst/>
                        </a:rPr>
                        <a:t>Before swapped: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 err="1">
                          <a:effectLst/>
                        </a:rPr>
                        <a:t>oneString</a:t>
                      </a:r>
                      <a:r>
                        <a:rPr lang="en-US" altLang="zh-TW" sz="1800" kern="1200" dirty="0">
                          <a:effectLst/>
                        </a:rPr>
                        <a:t> = Hello, </a:t>
                      </a:r>
                      <a:r>
                        <a:rPr lang="en-US" altLang="zh-TW" sz="1800" kern="1200" dirty="0" err="1">
                          <a:effectLst/>
                        </a:rPr>
                        <a:t>anotherString</a:t>
                      </a:r>
                      <a:r>
                        <a:rPr lang="en-US" altLang="zh-TW" sz="1800" kern="1200" dirty="0">
                          <a:effectLst/>
                        </a:rPr>
                        <a:t> = Swift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After swapped: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 err="1">
                          <a:effectLst/>
                        </a:rPr>
                        <a:t>oneString</a:t>
                      </a:r>
                      <a:r>
                        <a:rPr lang="en-US" altLang="zh-TW" sz="1800" kern="1200" dirty="0">
                          <a:effectLst/>
                        </a:rPr>
                        <a:t> = Swift, </a:t>
                      </a:r>
                      <a:r>
                        <a:rPr lang="en-US" altLang="zh-TW" sz="1800" kern="1200" dirty="0" err="1">
                          <a:effectLst/>
                        </a:rPr>
                        <a:t>anotherString</a:t>
                      </a:r>
                      <a:r>
                        <a:rPr lang="en-US" altLang="zh-TW" sz="1800" kern="1200" dirty="0">
                          <a:effectLst/>
                        </a:rPr>
                        <a:t> = Hello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endParaRPr lang="en-US" altLang="zh-TW" dirty="0"/>
                    </a:p>
                    <a:p>
                      <a:r>
                        <a:rPr lang="en-US" altLang="zh-TW" sz="1800" kern="1200" dirty="0">
                          <a:effectLst/>
                        </a:rPr>
                        <a:t>Before swapped: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 err="1">
                          <a:effectLst/>
                        </a:rPr>
                        <a:t>oneInt</a:t>
                      </a:r>
                      <a:r>
                        <a:rPr lang="en-US" altLang="zh-TW" sz="1800" kern="1200" dirty="0">
                          <a:effectLst/>
                        </a:rPr>
                        <a:t> = 123.456, </a:t>
                      </a:r>
                      <a:r>
                        <a:rPr lang="en-US" altLang="zh-TW" sz="1800" kern="1200" dirty="0" err="1">
                          <a:effectLst/>
                        </a:rPr>
                        <a:t>anotherInt</a:t>
                      </a:r>
                      <a:r>
                        <a:rPr lang="en-US" altLang="zh-TW" sz="1800" kern="1200" dirty="0">
                          <a:effectLst/>
                        </a:rPr>
                        <a:t> = 654.321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After swapped: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 err="1">
                          <a:effectLst/>
                        </a:rPr>
                        <a:t>oneInt</a:t>
                      </a:r>
                      <a:r>
                        <a:rPr lang="en-US" altLang="zh-TW" sz="1800" kern="1200" dirty="0">
                          <a:effectLst/>
                        </a:rPr>
                        <a:t> = 654.321, </a:t>
                      </a:r>
                      <a:r>
                        <a:rPr lang="en-US" altLang="zh-TW" sz="1800" kern="1200" dirty="0" err="1">
                          <a:effectLst/>
                        </a:rPr>
                        <a:t>anotherInt</a:t>
                      </a:r>
                      <a:r>
                        <a:rPr lang="en-US" altLang="zh-TW" sz="1800" kern="1200" dirty="0">
                          <a:effectLst/>
                        </a:rPr>
                        <a:t> = 123.456</a:t>
                      </a:r>
                      <a:endParaRPr lang="zh-TW" altLang="zh-TW" sz="1800" kern="1200" dirty="0">
                        <a:effectLst/>
                      </a:endParaRPr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01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1451579" y="635268"/>
            <a:ext cx="9603275" cy="48310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n"/>
            </a:pPr>
            <a:r>
              <a:rPr lang="zh-TW" altLang="zh-TW" dirty="0"/>
              <a:t>撰寫成泛型型態函式的步驟是先將不一樣的地方畫出，然後以</a:t>
            </a:r>
            <a:r>
              <a:rPr lang="en-US" altLang="zh-TW" dirty="0"/>
              <a:t>T</a:t>
            </a:r>
            <a:r>
              <a:rPr lang="zh-TW" altLang="zh-TW" dirty="0"/>
              <a:t>表示之，並且在函式名稱後加上 </a:t>
            </a:r>
            <a:r>
              <a:rPr lang="en-US" altLang="zh-TW" dirty="0"/>
              <a:t>&lt;T&gt; </a:t>
            </a:r>
            <a:r>
              <a:rPr lang="zh-TW" altLang="zh-TW" dirty="0"/>
              <a:t>這樣就大功告成了。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其中</a:t>
            </a:r>
            <a:r>
              <a:rPr lang="en-US" altLang="zh-TW" dirty="0"/>
              <a:t>T</a:t>
            </a:r>
            <a:r>
              <a:rPr lang="zh-TW" altLang="zh-TW" dirty="0"/>
              <a:t>是使用者自取的，當然也可以取別的名稱。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3991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17.1.2  </a:t>
            </a:r>
            <a:r>
              <a:rPr lang="zh-TW" altLang="zh-TW" dirty="0"/>
              <a:t>佇列的運作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佇列</a:t>
            </a:r>
            <a:r>
              <a:rPr lang="en-US" altLang="zh-TW" dirty="0"/>
              <a:t> (queue) </a:t>
            </a:r>
            <a:r>
              <a:rPr lang="zh-TW" altLang="zh-TW" dirty="0"/>
              <a:t>和堆疊</a:t>
            </a:r>
            <a:r>
              <a:rPr lang="en-US" altLang="zh-TW" dirty="0"/>
              <a:t> (stack) </a:t>
            </a:r>
            <a:r>
              <a:rPr lang="zh-TW" altLang="zh-TW" dirty="0"/>
              <a:t>是資料結構的重要主題，在此僅以佇列為例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佇列就是排隊，先來的先服務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518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7839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generic type</a:t>
                      </a:r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Queue&lt;T&gt;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items = [T]()</a:t>
                      </a:r>
                    </a:p>
                    <a:p>
                      <a:r>
                        <a:rPr lang="en-US" altLang="zh-TW" dirty="0"/>
                        <a:t>    mutating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insert(item: T)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items.append</a:t>
                      </a:r>
                      <a:r>
                        <a:rPr lang="en-US" altLang="zh-TW" dirty="0"/>
                        <a:t>(item)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mutating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delete() -&gt; T {</a:t>
                      </a:r>
                    </a:p>
                    <a:p>
                      <a:r>
                        <a:rPr lang="en-US" altLang="zh-TW" dirty="0"/>
                        <a:t>        return </a:t>
                      </a:r>
                      <a:r>
                        <a:rPr lang="en-US" altLang="zh-TW" dirty="0" err="1"/>
                        <a:t>items.remove</a:t>
                      </a:r>
                      <a:r>
                        <a:rPr lang="en-US" altLang="zh-TW" dirty="0"/>
                        <a:t>(at: 0)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queueOfInt</a:t>
                      </a:r>
                      <a:r>
                        <a:rPr lang="en-US" altLang="zh-TW" dirty="0"/>
                        <a:t> = Queue&lt;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&gt;()</a:t>
                      </a:r>
                    </a:p>
                    <a:p>
                      <a:r>
                        <a:rPr lang="en-US" altLang="zh-TW" dirty="0" err="1"/>
                        <a:t>queueOfInt.insert</a:t>
                      </a:r>
                      <a:r>
                        <a:rPr lang="en-US" altLang="zh-TW" dirty="0"/>
                        <a:t>(item: 100)</a:t>
                      </a:r>
                    </a:p>
                    <a:p>
                      <a:r>
                        <a:rPr lang="en-US" altLang="zh-TW" dirty="0" err="1"/>
                        <a:t>queueOfInt.insert</a:t>
                      </a:r>
                      <a:r>
                        <a:rPr lang="en-US" altLang="zh-TW" dirty="0"/>
                        <a:t>(item: 200)</a:t>
                      </a:r>
                    </a:p>
                    <a:p>
                      <a:r>
                        <a:rPr lang="en-US" altLang="zh-TW" dirty="0" err="1"/>
                        <a:t>queueOfInt.insert</a:t>
                      </a:r>
                      <a:r>
                        <a:rPr lang="en-US" altLang="zh-TW" dirty="0"/>
                        <a:t>(item: 300)</a:t>
                      </a:r>
                    </a:p>
                    <a:p>
                      <a:r>
                        <a:rPr lang="en-US" altLang="zh-TW" dirty="0" err="1"/>
                        <a:t>queueOfInt.insert</a:t>
                      </a:r>
                      <a:r>
                        <a:rPr lang="en-US" altLang="zh-TW" dirty="0"/>
                        <a:t>(item: 400)</a:t>
                      </a:r>
                    </a:p>
                    <a:p>
                      <a:r>
                        <a:rPr lang="en-US" altLang="zh-TW" dirty="0" err="1"/>
                        <a:t>queueOfInt.insert</a:t>
                      </a:r>
                      <a:r>
                        <a:rPr lang="en-US" altLang="zh-TW" dirty="0"/>
                        <a:t>(item: 500)</a:t>
                      </a:r>
                    </a:p>
                    <a:p>
                      <a:r>
                        <a:rPr lang="en-US" altLang="zh-TW" dirty="0"/>
                        <a:t>print("The integer queue has following elements: ")</a:t>
                      </a:r>
                    </a:p>
                    <a:p>
                      <a:r>
                        <a:rPr lang="en-US" altLang="zh-TW" dirty="0"/>
                        <a:t>for 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 in </a:t>
                      </a:r>
                      <a:r>
                        <a:rPr lang="en-US" altLang="zh-TW" dirty="0" err="1"/>
                        <a:t>queueOfInt.items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print("\(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) ", terminator: "")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print("")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8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1708</Words>
  <Application>Microsoft Office PowerPoint</Application>
  <PresentationFormat>寬螢幕</PresentationFormat>
  <Paragraphs>272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0" baseType="lpstr">
      <vt:lpstr>等线</vt:lpstr>
      <vt:lpstr>新細明體</vt:lpstr>
      <vt:lpstr>Arial</vt:lpstr>
      <vt:lpstr>Calibri</vt:lpstr>
      <vt:lpstr>Calibri Light</vt:lpstr>
      <vt:lpstr>Wingdings</vt:lpstr>
      <vt:lpstr>Office 佈景主題</vt:lpstr>
      <vt:lpstr>Ch17.泛型</vt:lpstr>
      <vt:lpstr>17.1  泛型型態 </vt:lpstr>
      <vt:lpstr>17.1.1  兩數對調 </vt:lpstr>
      <vt:lpstr>範例程式part1</vt:lpstr>
      <vt:lpstr>範例程式part2</vt:lpstr>
      <vt:lpstr>輸出結果</vt:lpstr>
      <vt:lpstr>PowerPoint 簡報</vt:lpstr>
      <vt:lpstr>17.1.2  佇列的運作 </vt:lpstr>
      <vt:lpstr>範例程式part1</vt:lpstr>
      <vt:lpstr>範例程式part2</vt:lpstr>
      <vt:lpstr>輸出結果</vt:lpstr>
      <vt:lpstr>17.2  型態限制 </vt:lpstr>
      <vt:lpstr>17.2.1  找某一值位於陣列的何處 </vt:lpstr>
      <vt:lpstr>範例程式part1</vt:lpstr>
      <vt:lpstr>範例程式part2</vt:lpstr>
      <vt:lpstr>輸出結果</vt:lpstr>
      <vt:lpstr>17.2.2  氣泡排序 </vt:lpstr>
      <vt:lpstr>範例程式</vt:lpstr>
      <vt:lpstr>輸出結果</vt:lpstr>
      <vt:lpstr>17.3  關連型態 </vt:lpstr>
      <vt:lpstr>範例程式part1</vt:lpstr>
      <vt:lpstr>範例程式part2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Ch17.泛型</dc:title>
  <dc:creator>Microsoft Office 使用者</dc:creator>
  <cp:lastModifiedBy>tony_tsai 蔡彤孟</cp:lastModifiedBy>
  <cp:revision>31</cp:revision>
  <dcterms:created xsi:type="dcterms:W3CDTF">2018-02-22T03:45:21Z</dcterms:created>
  <dcterms:modified xsi:type="dcterms:W3CDTF">2018-02-23T07:53:52Z</dcterms:modified>
</cp:coreProperties>
</file>