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4" r:id="rId9"/>
    <p:sldId id="265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 snapToObjects="1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834AA3-87DC-44C2-9CF3-4571F689B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9652059-4A85-4A9A-B447-BF19840F9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B959013-CB09-4901-935F-81F4E098C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36112F9-54FA-4F50-B819-6E3AD5CAF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C227B89-83AF-430A-9E00-0B4DD399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6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471162-076E-4C23-A1F0-D7263D8B6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986475C-8699-43AA-9A0D-D674DFB91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6C987B-2680-482C-8C07-9C66924E2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3C20B9-04F9-4B5B-BDD5-C6D5FA1D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0E274F-F944-4F3B-91C8-5DEF49ECA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1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E7DAF3A-77F4-42DA-8B45-EB00B5C71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8CD32CD-F917-481A-870F-9E455E2F3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6E7A98-D2B0-4594-AA03-3C662ABD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A7578B3-2BD7-4309-82EA-311CC8049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65FB7F-EB72-4C5F-AA51-8FBA1F3A7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0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057BFF-4E6D-45A0-B138-651950994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CED4D1-CA6E-4D51-83FA-6D771884B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0926195-9C17-464D-8E2B-149EF11C1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B22E4AD-61F3-48C8-9619-B19553278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2DC9DFE-4A09-4482-B718-643203308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01D354-FA0C-487A-B6AC-56F33610C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F7BBE74-83FD-47AC-A40C-53CAB5254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07E932-4BC0-4127-9668-194D621C2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3FF73B-3477-422B-9BFB-0EBD3E1E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EA2174-A9EB-4AF4-8CCE-8812FD10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1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1E761A-B514-4162-9A91-AA26663BA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8E31B3-2D80-4C67-A3D0-81B684B80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31D4AE7-6065-45C8-B13E-35380E337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0478346-40FC-475E-B1EF-F44E603D2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2F9DDAB-B0D2-4E2D-8AB1-6336DA322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24ABB7A-A167-4B2D-B8B0-29C4168A6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2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FC9BEB-E39E-4310-B7AB-493942C4D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728E3DA-CA12-45A9-9032-AD24AAAE4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5429672-640F-498A-907F-F301DCC56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E6D1278-94D0-49B8-ABF6-4DB6693F1E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29B8D09-156A-49E7-9A28-0FB93A0058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28477AD-67C6-44DD-9A5C-F00D2055A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1C86354-7A27-4B6F-AEFB-421DD939F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E2783C4-9A00-4E54-8F8C-2ED207DD3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0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F52AE7-15AE-4C2F-8115-F84E6A174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34BDAED-81CD-4DF5-93A5-4C64CC2BF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753E739-42D3-45BC-8A0A-8C124EE28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23DF315-35CA-4897-B035-D07AFE956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4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B26A6FE-6053-4688-A6BE-2BDBF026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E03005-8F81-4063-A199-E8DEA0160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AB2BB39-4308-406C-A1ED-FE72AD14D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9518E5-6412-4304-8FC7-FDA8B4CE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E1AB465-9A04-42BF-896B-A3C114882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7785EA1-2BEC-4BCB-8B8E-091FCF639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A8C867E-3EAA-47B9-9B0D-8B4A25E73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B010961-A135-4CA4-8CC3-55F9A52E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643296C-1490-4109-86F1-C3D9B0909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4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35CFE2-2A5A-438F-B501-769C6FBB9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7327AFC-C54B-4790-AC3A-117698B1C9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569CD5D-3245-4D3E-8F77-B44A9781E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40B4515-C910-420A-9614-F7F09496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66A2D64-75DB-4151-88CA-5DB4408A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1116F41-0756-4DFE-8DF5-FF0D856D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4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436F3D9-CECD-44FD-A9AF-2B32A9D91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E4332F0-524E-4C44-9404-63B20DFDA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463E62F-EA46-4E61-8E29-F23A2E1B96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5197E8-7481-4E60-8DA0-87A13EE7C0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BEEA12A-4167-4B26-AD40-99596AD4D9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0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Ch12.</a:t>
            </a:r>
            <a:r>
              <a:rPr kumimoji="1" lang="zh-TW" altLang="en-US" dirty="0"/>
              <a:t> </a:t>
            </a:r>
            <a:r>
              <a:rPr lang="zh-TW" altLang="zh-TW" dirty="0"/>
              <a:t>初始與收尾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3127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12.3  </a:t>
            </a:r>
            <a:r>
              <a:rPr lang="zh-TW" altLang="zh-TW" dirty="0"/>
              <a:t>收尾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zh-TW" altLang="zh-TW" dirty="0"/>
              <a:t>類別實例回收前將會呼叫收尾器</a:t>
            </a:r>
            <a:r>
              <a:rPr lang="en-US" altLang="zh-TW" dirty="0"/>
              <a:t> (</a:t>
            </a:r>
            <a:r>
              <a:rPr lang="en-US" altLang="zh-TW" dirty="0" err="1"/>
              <a:t>deinitializer</a:t>
            </a:r>
            <a:r>
              <a:rPr lang="en-US" altLang="zh-TW" dirty="0"/>
              <a:t>)</a:t>
            </a:r>
            <a:r>
              <a:rPr lang="zh-TW" altLang="zh-TW" dirty="0"/>
              <a:t>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收尾器只用於類別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用</a:t>
            </a:r>
            <a:r>
              <a:rPr lang="en-US" altLang="zh-TW" dirty="0" err="1"/>
              <a:t>deinit</a:t>
            </a:r>
            <a:r>
              <a:rPr lang="en-US" altLang="zh-TW" dirty="0"/>
              <a:t> </a:t>
            </a:r>
            <a:r>
              <a:rPr lang="zh-TW" altLang="zh-TW" dirty="0"/>
              <a:t>來告知這是收尾器。 </a:t>
            </a:r>
            <a:endParaRPr kumimoji="1"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收尾器不加任何參數，所以沒有小括號。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語法如下：</a:t>
            </a:r>
          </a:p>
          <a:p>
            <a:pPr marL="0" indent="0">
              <a:buNone/>
            </a:pPr>
            <a:r>
              <a:rPr lang="en-US" altLang="zh-TW" b="1" dirty="0" err="1"/>
              <a:t>deinit</a:t>
            </a:r>
            <a:r>
              <a:rPr lang="en-US" altLang="zh-TW" b="1" dirty="0"/>
              <a:t>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statements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}</a:t>
            </a:r>
            <a:endParaRPr lang="zh-TW" altLang="zh-TW" dirty="0"/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4678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5250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</a:t>
                      </a:r>
                      <a:r>
                        <a:rPr lang="en-US" altLang="zh-TW" dirty="0" err="1"/>
                        <a:t>deinitializer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class Fruits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fruitName</a:t>
                      </a:r>
                      <a:r>
                        <a:rPr lang="en-US" altLang="zh-TW" dirty="0"/>
                        <a:t>: String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</a:t>
                      </a:r>
                      <a:r>
                        <a:rPr lang="en-US" altLang="zh-TW" dirty="0" err="1"/>
                        <a:t>fruitName</a:t>
                      </a:r>
                      <a:r>
                        <a:rPr lang="en-US" altLang="zh-TW" dirty="0"/>
                        <a:t>: String)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self.fruitName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fruitName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display() {</a:t>
                      </a:r>
                    </a:p>
                    <a:p>
                      <a:r>
                        <a:rPr lang="en-US" altLang="zh-TW" dirty="0"/>
                        <a:t>        print("I buy some \(</a:t>
                      </a:r>
                      <a:r>
                        <a:rPr lang="en-US" altLang="zh-TW" dirty="0" err="1"/>
                        <a:t>fruitName</a:t>
                      </a:r>
                      <a:r>
                        <a:rPr lang="en-US" altLang="zh-TW" dirty="0"/>
                        <a:t>)s")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deinit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    print("Executing </a:t>
                      </a:r>
                      <a:r>
                        <a:rPr lang="en-US" altLang="zh-TW" dirty="0" err="1"/>
                        <a:t>deinitializer</a:t>
                      </a:r>
                      <a:r>
                        <a:rPr lang="en-US" altLang="zh-TW" dirty="0"/>
                        <a:t>")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oneObject2: Fruits? = Fruits(</a:t>
                      </a:r>
                      <a:r>
                        <a:rPr lang="en-US" altLang="zh-TW" dirty="0" err="1"/>
                        <a:t>fruitName</a:t>
                      </a:r>
                      <a:r>
                        <a:rPr lang="en-US" altLang="zh-TW" dirty="0"/>
                        <a:t>: "Kiwi")</a:t>
                      </a:r>
                    </a:p>
                    <a:p>
                      <a:r>
                        <a:rPr lang="en-US" altLang="zh-TW" dirty="0"/>
                        <a:t>oneObject2!.display()</a:t>
                      </a:r>
                    </a:p>
                    <a:p>
                      <a:r>
                        <a:rPr lang="en-US" altLang="zh-TW" dirty="0"/>
                        <a:t>oneObject2 = nil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5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I buy some Kiwis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Executing </a:t>
            </a:r>
            <a:r>
              <a:rPr lang="en-US" altLang="zh-TW" b="1" dirty="0" err="1"/>
              <a:t>deinitializer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736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12.1  </a:t>
            </a:r>
            <a:r>
              <a:rPr lang="zh-TW" altLang="zh-TW" dirty="0"/>
              <a:t>初始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當建立一類別或結構的物件，將會呼叫初始器</a:t>
            </a:r>
            <a:r>
              <a:rPr lang="en-US" altLang="zh-TW" dirty="0"/>
              <a:t> (initializer) </a:t>
            </a:r>
            <a:r>
              <a:rPr lang="zh-TW" altLang="zh-TW" dirty="0"/>
              <a:t>用以初始變數值。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en-US" altLang="zh-TW" dirty="0"/>
              <a:t>Swift </a:t>
            </a:r>
            <a:r>
              <a:rPr lang="zh-TW" altLang="zh-TW" dirty="0"/>
              <a:t>的初始器是以</a:t>
            </a:r>
            <a:r>
              <a:rPr lang="en-US" altLang="zh-TW" dirty="0" err="1"/>
              <a:t>init</a:t>
            </a:r>
            <a:r>
              <a:rPr lang="zh-TW" altLang="zh-TW" dirty="0"/>
              <a:t>為關鍵字表示，而且可帶參數，也可以不帶 </a:t>
            </a:r>
            <a:r>
              <a:rPr lang="zh-TW" altLang="en-US" dirty="0"/>
              <a:t>，</a:t>
            </a:r>
            <a:r>
              <a:rPr lang="zh-TW" altLang="zh-TW" dirty="0"/>
              <a:t>視問題而定。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649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5080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zh-TW" dirty="0"/>
                        <a:t>// initialization</a:t>
                      </a:r>
                    </a:p>
                    <a:p>
                      <a:r>
                        <a:rPr kumimoji="1" lang="en-US" altLang="zh-TW" dirty="0"/>
                        <a:t>class Score {</a:t>
                      </a:r>
                    </a:p>
                    <a:p>
                      <a:r>
                        <a:rPr kumimoji="1" lang="en-US" altLang="zh-TW" dirty="0"/>
                        <a:t>     </a:t>
                      </a:r>
                      <a:r>
                        <a:rPr kumimoji="1" lang="en-US" altLang="zh-TW" dirty="0" err="1"/>
                        <a:t>var</a:t>
                      </a:r>
                      <a:r>
                        <a:rPr kumimoji="1" lang="en-US" altLang="zh-TW" dirty="0"/>
                        <a:t> </a:t>
                      </a:r>
                      <a:r>
                        <a:rPr kumimoji="1" lang="en-US" altLang="zh-TW" dirty="0" err="1"/>
                        <a:t>yourScore</a:t>
                      </a:r>
                      <a:r>
                        <a:rPr kumimoji="1" lang="en-US" altLang="zh-TW" dirty="0"/>
                        <a:t>: Double</a:t>
                      </a:r>
                    </a:p>
                    <a:p>
                      <a:r>
                        <a:rPr kumimoji="1" lang="en-US" altLang="zh-TW" dirty="0"/>
                        <a:t>     </a:t>
                      </a:r>
                      <a:r>
                        <a:rPr kumimoji="1" lang="en-US" altLang="zh-TW" dirty="0" err="1"/>
                        <a:t>init</a:t>
                      </a:r>
                      <a:r>
                        <a:rPr kumimoji="1" lang="en-US" altLang="zh-TW" dirty="0"/>
                        <a:t>() {</a:t>
                      </a:r>
                    </a:p>
                    <a:p>
                      <a:r>
                        <a:rPr kumimoji="1" lang="en-US" altLang="zh-TW" dirty="0"/>
                        <a:t>         </a:t>
                      </a:r>
                      <a:r>
                        <a:rPr kumimoji="1" lang="en-US" altLang="zh-TW" dirty="0" err="1"/>
                        <a:t>yourScore</a:t>
                      </a:r>
                      <a:r>
                        <a:rPr kumimoji="1" lang="en-US" altLang="zh-TW" dirty="0"/>
                        <a:t> = 60</a:t>
                      </a:r>
                    </a:p>
                    <a:p>
                      <a:r>
                        <a:rPr kumimoji="1" lang="en-US" altLang="zh-TW" dirty="0"/>
                        <a:t>    }</a:t>
                      </a:r>
                    </a:p>
                    <a:p>
                      <a:r>
                        <a:rPr kumimoji="1" lang="en-US" altLang="zh-TW" dirty="0"/>
                        <a:t>}</a:t>
                      </a:r>
                    </a:p>
                    <a:p>
                      <a:endParaRPr kumimoji="1" lang="en-US" altLang="zh-TW" dirty="0"/>
                    </a:p>
                    <a:p>
                      <a:r>
                        <a:rPr kumimoji="1" lang="en-US" altLang="zh-TW" dirty="0"/>
                        <a:t>let </a:t>
                      </a:r>
                      <a:r>
                        <a:rPr kumimoji="1" lang="en-US" altLang="zh-TW" dirty="0" err="1"/>
                        <a:t>scoreObj</a:t>
                      </a:r>
                      <a:r>
                        <a:rPr kumimoji="1" lang="en-US" altLang="zh-TW" dirty="0"/>
                        <a:t> = Score()</a:t>
                      </a:r>
                    </a:p>
                    <a:p>
                      <a:r>
                        <a:rPr kumimoji="1" lang="en-US" altLang="zh-TW" dirty="0"/>
                        <a:t>print("Yours score is \(</a:t>
                      </a:r>
                      <a:r>
                        <a:rPr kumimoji="1" lang="en-US" altLang="zh-TW" dirty="0" err="1"/>
                        <a:t>scoreObj.yourScore</a:t>
                      </a:r>
                      <a:r>
                        <a:rPr kumimoji="1" lang="en-US" altLang="zh-TW" dirty="0"/>
                        <a:t>)")</a:t>
                      </a:r>
                    </a:p>
                    <a:p>
                      <a:endParaRPr kumimoji="1" lang="zh-TW" altLang="en-US" dirty="0"/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12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Yours score is 60.0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75855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12.2  </a:t>
            </a:r>
            <a:r>
              <a:rPr lang="zh-TW" altLang="zh-TW" dirty="0"/>
              <a:t>類別的繼承與初始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繼承是類別所獨有的，也因此在初始的動作上較複雜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532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12.2.1  </a:t>
            </a:r>
            <a:r>
              <a:rPr lang="zh-TW" altLang="zh-TW" dirty="0"/>
              <a:t>指定初始器與便利初始器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指定初始器</a:t>
            </a:r>
            <a:r>
              <a:rPr lang="en-US" altLang="zh-TW" dirty="0"/>
              <a:t> (designated initialize) </a:t>
            </a:r>
            <a:r>
              <a:rPr lang="zh-TW" altLang="zh-TW" dirty="0"/>
              <a:t>，它是類別主要的初始器 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便利初始器</a:t>
            </a:r>
            <a:r>
              <a:rPr lang="en-US" altLang="zh-TW" dirty="0"/>
              <a:t>(convenience initializer)</a:t>
            </a:r>
            <a:r>
              <a:rPr lang="zh-TW" altLang="zh-TW" dirty="0"/>
              <a:t>，它是類別第二種或稱支援型的初始器，可以藉由呼叫指定初始器來設定預設值。</a:t>
            </a:r>
          </a:p>
          <a:p>
            <a:pPr>
              <a:buFont typeface="Wingdings" charset="2"/>
              <a:buChar char="n"/>
            </a:pPr>
            <a:r>
              <a:rPr lang="zh-TW" altLang="zh-TW" dirty="0"/>
              <a:t>三種規則</a:t>
            </a:r>
            <a:r>
              <a:rPr lang="zh-TW" altLang="en-US" dirty="0"/>
              <a:t>：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zh-TW" dirty="0"/>
              <a:t>規則一：指定初始器必須直接呼叫其父類別的指定初始器。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zh-TW" dirty="0"/>
              <a:t>規則二：便利初始器必須在同一類別中呼叫另一初始器。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zh-TW" dirty="0"/>
              <a:t>規則三：便利初始器必須呼叫指定初始器來結束。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10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12.2.2  </a:t>
            </a:r>
            <a:r>
              <a:rPr lang="zh-TW" altLang="zh-TW" dirty="0"/>
              <a:t>語法與範例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n"/>
            </a:pPr>
            <a:r>
              <a:rPr lang="zh-TW" altLang="zh-TW" dirty="0"/>
              <a:t>指定初始器的語法如下：</a:t>
            </a:r>
          </a:p>
          <a:p>
            <a:pPr marL="0" indent="0">
              <a:buNone/>
            </a:pPr>
            <a:r>
              <a:rPr lang="en-US" altLang="zh-TW" b="1" dirty="0" err="1"/>
              <a:t>init</a:t>
            </a:r>
            <a:r>
              <a:rPr lang="en-US" altLang="zh-TW" b="1" dirty="0"/>
              <a:t>(parameters)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statements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}</a:t>
            </a:r>
            <a:endParaRPr lang="zh-TW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便利初始器的語法，只要在指定初始器前加上</a:t>
            </a:r>
            <a:r>
              <a:rPr lang="en-US" altLang="zh-TW" dirty="0"/>
              <a:t> convenience </a:t>
            </a:r>
            <a:r>
              <a:rPr lang="zh-TW" altLang="zh-TW" dirty="0"/>
              <a:t>關鍵字</a:t>
            </a:r>
            <a:r>
              <a:rPr lang="zh-TW" altLang="en-US" dirty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b="1" dirty="0"/>
              <a:t>convenience </a:t>
            </a:r>
            <a:r>
              <a:rPr lang="en-US" altLang="zh-TW" b="1" dirty="0" err="1"/>
              <a:t>init</a:t>
            </a:r>
            <a:r>
              <a:rPr lang="en-US" altLang="zh-TW" b="1" dirty="0"/>
              <a:t>(parameters)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statements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}</a:t>
            </a:r>
            <a:endParaRPr lang="zh-TW" altLang="zh-TW" dirty="0"/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055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507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/>
                        <a:t>// designated and convience initializer</a:t>
                      </a:r>
                    </a:p>
                    <a:p>
                      <a:r>
                        <a:rPr lang="en-US" altLang="zh-TW"/>
                        <a:t>class Fruits {</a:t>
                      </a:r>
                    </a:p>
                    <a:p>
                      <a:r>
                        <a:rPr lang="en-US" altLang="zh-TW"/>
                        <a:t>    var fruitName: String</a:t>
                      </a:r>
                    </a:p>
                    <a:p>
                      <a:r>
                        <a:rPr lang="en-US" altLang="zh-TW"/>
                        <a:t>    init(fruitName: String) {</a:t>
                      </a:r>
                    </a:p>
                    <a:p>
                      <a:r>
                        <a:rPr lang="en-US" altLang="zh-TW"/>
                        <a:t>        print("call designated initializer")</a:t>
                      </a:r>
                    </a:p>
                    <a:p>
                      <a:r>
                        <a:rPr lang="en-US" altLang="zh-TW"/>
                        <a:t>        self.fruitName = fruitName</a:t>
                      </a:r>
                    </a:p>
                    <a:p>
                      <a:r>
                        <a:rPr lang="en-US" altLang="zh-TW"/>
                        <a:t>    }</a:t>
                      </a:r>
                    </a:p>
                    <a:p>
                      <a:r>
                        <a:rPr lang="en-US" altLang="zh-TW"/>
                        <a:t>    convenience init() {</a:t>
                      </a:r>
                    </a:p>
                    <a:p>
                      <a:r>
                        <a:rPr lang="en-US" altLang="zh-TW"/>
                        <a:t>        print("call convenience initializer")</a:t>
                      </a:r>
                    </a:p>
                    <a:p>
                      <a:r>
                        <a:rPr lang="en-US" altLang="zh-TW"/>
                        <a:t>        self.init(fruitName: "Apple")</a:t>
                      </a:r>
                    </a:p>
                    <a:p>
                      <a:r>
                        <a:rPr lang="en-US" altLang="zh-TW"/>
                        <a:t>    }</a:t>
                      </a:r>
                    </a:p>
                    <a:p>
                      <a:r>
                        <a:rPr lang="en-US" altLang="zh-TW"/>
                        <a:t>}</a:t>
                      </a:r>
                    </a:p>
                    <a:p>
                      <a:endParaRPr lang="zh-TW" altLang="en-US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yoursFruits</a:t>
                      </a:r>
                      <a:r>
                        <a:rPr lang="en-US" altLang="zh-TW" dirty="0"/>
                        <a:t> = Fruits()</a:t>
                      </a:r>
                    </a:p>
                    <a:p>
                      <a:r>
                        <a:rPr lang="en-US" altLang="zh-TW" dirty="0"/>
                        <a:t>print("\(</a:t>
                      </a:r>
                      <a:r>
                        <a:rPr lang="en-US" altLang="zh-TW" dirty="0" err="1"/>
                        <a:t>yoursFruits.fruitName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print("\n")</a:t>
                      </a:r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myFruits</a:t>
                      </a:r>
                      <a:r>
                        <a:rPr lang="en-US" altLang="zh-TW" dirty="0"/>
                        <a:t> = Fruits(</a:t>
                      </a:r>
                      <a:r>
                        <a:rPr lang="en-US" altLang="zh-TW" dirty="0" err="1"/>
                        <a:t>fruitName</a:t>
                      </a:r>
                      <a:r>
                        <a:rPr lang="en-US" altLang="zh-TW" dirty="0"/>
                        <a:t>: "Mango")</a:t>
                      </a:r>
                    </a:p>
                    <a:p>
                      <a:r>
                        <a:rPr lang="en-US" altLang="zh-TW" dirty="0"/>
                        <a:t>print("\(</a:t>
                      </a:r>
                      <a:r>
                        <a:rPr lang="en-US" altLang="zh-TW" dirty="0" err="1"/>
                        <a:t>myFruits.fruitName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637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call convenience initializer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call designated initializer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Apple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 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call designated initializer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Mango 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8463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535</Words>
  <Application>Microsoft Office PowerPoint</Application>
  <PresentationFormat>寬螢幕</PresentationFormat>
  <Paragraphs>91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新細明體</vt:lpstr>
      <vt:lpstr>Arial</vt:lpstr>
      <vt:lpstr>Calibri</vt:lpstr>
      <vt:lpstr>Calibri Light</vt:lpstr>
      <vt:lpstr>Wingdings</vt:lpstr>
      <vt:lpstr>Office 佈景主題</vt:lpstr>
      <vt:lpstr>Ch12. 初始與收尾</vt:lpstr>
      <vt:lpstr>12.1  初始 </vt:lpstr>
      <vt:lpstr>範例程式</vt:lpstr>
      <vt:lpstr>輸出結果</vt:lpstr>
      <vt:lpstr>12.2  類別的繼承與初始 </vt:lpstr>
      <vt:lpstr>12.2.1  指定初始器與便利初始器 </vt:lpstr>
      <vt:lpstr>12.2.2  語法與範例 </vt:lpstr>
      <vt:lpstr>範例程式</vt:lpstr>
      <vt:lpstr>輸出結果</vt:lpstr>
      <vt:lpstr>12.3  收尾 </vt:lpstr>
      <vt:lpstr>範例程式</vt:lpstr>
      <vt:lpstr>輸出結果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Ch12. 初始與收尾</dc:title>
  <dc:creator>Microsoft Office 使用者</dc:creator>
  <cp:lastModifiedBy>tony_tsai 蔡彤孟</cp:lastModifiedBy>
  <cp:revision>19</cp:revision>
  <dcterms:created xsi:type="dcterms:W3CDTF">2018-02-21T16:13:10Z</dcterms:created>
  <dcterms:modified xsi:type="dcterms:W3CDTF">2018-02-22T07:32:44Z</dcterms:modified>
</cp:coreProperties>
</file>