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73" r:id="rId9"/>
    <p:sldId id="260" r:id="rId10"/>
    <p:sldId id="272" r:id="rId11"/>
    <p:sldId id="261" r:id="rId12"/>
    <p:sldId id="270" r:id="rId13"/>
    <p:sldId id="262" r:id="rId14"/>
    <p:sldId id="269" r:id="rId15"/>
    <p:sldId id="263" r:id="rId16"/>
    <p:sldId id="265" r:id="rId17"/>
    <p:sldId id="266" r:id="rId18"/>
    <p:sldId id="264" r:id="rId19"/>
    <p:sldId id="267" r:id="rId20"/>
    <p:sldId id="268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E794D0-BF8C-4F29-A336-AA4FE7A40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CFADF35-98FA-42DC-B22A-0CD7E7AF3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D39D09-E0E1-4E8C-8EB6-24A94777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160E37-D106-49DB-9A3D-E0B7A213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73C2C6-0F99-465F-B5A5-5B41FBE0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B9035E-F94C-4D07-AC3F-5B61509D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ABFEBA-723C-4B72-8005-95F67662E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3EC656-5093-4F6B-8809-871B1D73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F99398-0F0B-4120-AA61-F288D63A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177271-DFE8-4A82-8D9E-2A1185BF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D698D8D-98AE-41EA-97EE-1BC6E717F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4456BA-166D-4DD7-AC8D-966A27EDC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AA56C3-9E58-4E60-91F1-8A40D0B8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C38A04-6F99-4C7F-8C69-B6B346A9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500273-184F-4B8C-96DB-66D5E214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CA2D97-061C-4D87-80C5-4B29C496D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88478D-2F3F-42AD-A623-C8D56D4C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A6228C-79D3-44E1-97D6-ACBED1D2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239462-CF76-4565-BE27-6368A2D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45B422-5820-480C-8802-2D028548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8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C55252-EDBC-46AB-8991-53B2FBD6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685CD2E-1CB0-49D4-ADEB-32402CFE5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9B0343-7B78-45D2-8F54-EC2A6FF7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5CFA59-5842-41BC-BD29-7DFA9059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C284D7-C750-445C-8440-F7D8E934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4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6754F8-C02E-4F72-9D75-9679818C1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E43BF0-4B68-4B41-92D8-7345EDC96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AE3685-7F9B-4CF1-A64A-C44932A1F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C664A92-B9D9-415F-9CDA-F0B70EB4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B3D683-CDD7-478F-8DBE-2B99AEC3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59A2A6-1E4E-44CD-84A3-6F21491C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9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C1730C-C6A8-4D07-84AD-56EB5F12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00EB1F-10FA-4F48-A0AD-71F802FD2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3C268AD-DAC9-4729-9428-0AC24938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E9B57E5-C93E-454E-BF4D-B718BBE83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ECE04C-9E4A-4C52-B89D-741E323B2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14D0B05-3B42-4C97-AF60-F6C64C73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33F7D5C-743E-4AA8-9899-59F411FB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CDC2C36-2336-4DA8-83E1-FFF6F963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C2DA1C-2E4E-4089-9A34-1A3E5AEA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DE2C380-4FCC-4D0A-A21A-6BC8A1EF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8763E5A-44A8-48E7-BB84-A3FCA383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2703579-A196-4EC2-8695-4971C80B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FDEE92B-A14A-434F-A23D-31CE6BCFF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6A15813-2731-468F-833D-DF7E1C5F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240F97-689D-4671-ABC5-65F99519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8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0BB45-24B1-4E36-8075-F8708A00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405F3B-EF5E-4E45-808C-E1BEF855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203223-DF84-4D14-BD0C-3E006FEE1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92CA2F-FCBC-4C72-8FBF-814CB470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59C0D2-6EF7-48A2-82FD-2BE40F61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A337AA-477E-451B-9224-A69CE5C66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6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EC375-1F3F-48E7-B70C-AADE0626E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3314B-31A5-4FB4-892C-818721F23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E9CD1A0-4DF0-4A5D-9CCE-D5CADA61E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34735A-1281-4946-B84A-2D370259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2FAB2B7-9E4D-47A6-B19D-4B3CA409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F64512-DC11-448A-8213-C1D7BBE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6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39DC062-F8A3-4AE2-B01D-FE6D34F3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F94D29-FE6B-4B77-9905-604477BE9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DD15C4-C877-4D52-A374-B1545C7D3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B8EC11-0B95-4DB2-B8F5-871448821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5952C1-8B12-4BA0-89C5-ABB8354C1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9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Ch08.</a:t>
            </a:r>
            <a:r>
              <a:rPr kumimoji="1" lang="zh-TW" altLang="en-US" dirty="0"/>
              <a:t> 閉包</a:t>
            </a:r>
          </a:p>
        </p:txBody>
      </p:sp>
    </p:spTree>
    <p:extLst>
      <p:ext uri="{BB962C8B-B14F-4D97-AF65-F5344CB8AC3E}">
        <p14:creationId xmlns:p14="http://schemas.microsoft.com/office/powerpoint/2010/main" val="56199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Shorthand argument names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(by: {$0 &lt; $1})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排序後的資料：</a:t>
            </a:r>
            <a:r>
              <a:rPr kumimoji="1" lang="en-US" altLang="zh-TW" dirty="0"/>
              <a:t>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34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8.1.4  </a:t>
            </a:r>
            <a:r>
              <a:rPr lang="zh-TW" altLang="zh-TW" dirty="0"/>
              <a:t>運算子函式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最後的閉包運算式是運算子函式，它是最簡的運算式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64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operator function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(by: &lt;)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排序後的資料：</a:t>
            </a:r>
            <a:r>
              <a:rPr kumimoji="1" lang="en-US" altLang="zh-TW" dirty="0"/>
              <a:t>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</p:txBody>
      </p:sp>
    </p:spTree>
    <p:extLst>
      <p:ext uri="{BB962C8B-B14F-4D97-AF65-F5344CB8AC3E}">
        <p14:creationId xmlns:p14="http://schemas.microsoft.com/office/powerpoint/2010/main" val="63902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8.2  </a:t>
            </a:r>
            <a:r>
              <a:rPr lang="zh-TW" altLang="zh-TW" dirty="0"/>
              <a:t>尾隨閉包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當閉包運算式太長時，則可使用尾隨的閉包</a:t>
            </a:r>
            <a:r>
              <a:rPr lang="en-US" altLang="zh-TW" dirty="0"/>
              <a:t> (tailing closure) </a:t>
            </a:r>
            <a:r>
              <a:rPr lang="zh-TW" altLang="zh-TW" dirty="0"/>
              <a:t>。 </a:t>
            </a:r>
            <a:endParaRPr lang="en-US" altLang="zh-TW" dirty="0"/>
          </a:p>
          <a:p>
            <a:endParaRPr lang="en-US" altLang="zh-TW" b="1" dirty="0"/>
          </a:p>
          <a:p>
            <a:pPr marL="0" indent="0">
              <a:buNone/>
            </a:pPr>
            <a:r>
              <a:rPr lang="en-US" altLang="zh-TW" b="1" dirty="0" err="1"/>
              <a:t>var</a:t>
            </a:r>
            <a:r>
              <a:rPr lang="en-US" altLang="zh-TW" b="1" dirty="0"/>
              <a:t> finished = </a:t>
            </a:r>
            <a:r>
              <a:rPr lang="en-US" altLang="zh-TW" b="1" dirty="0" err="1"/>
              <a:t>numbers.sorted</a:t>
            </a:r>
            <a:r>
              <a:rPr lang="en-US" altLang="zh-TW" b="1" dirty="0"/>
              <a:t>(by: {(a: </a:t>
            </a:r>
            <a:r>
              <a:rPr lang="en-US" altLang="zh-TW" b="1" dirty="0" err="1"/>
              <a:t>Int</a:t>
            </a:r>
            <a:r>
              <a:rPr lang="en-US" altLang="zh-TW" b="1" dirty="0"/>
              <a:t>, b: </a:t>
            </a:r>
            <a:r>
              <a:rPr lang="en-US" altLang="zh-TW" b="1" dirty="0" err="1"/>
              <a:t>Int</a:t>
            </a:r>
            <a:r>
              <a:rPr lang="en-US" altLang="zh-TW" b="1" dirty="0"/>
              <a:t>) -&gt; Bool in return a &lt; b})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改以尾隨的閉包表示：</a:t>
            </a:r>
          </a:p>
          <a:p>
            <a:pPr marL="0" indent="0">
              <a:buNone/>
            </a:pPr>
            <a:r>
              <a:rPr lang="en-US" altLang="zh-TW" b="1" dirty="0" err="1"/>
              <a:t>var</a:t>
            </a:r>
            <a:r>
              <a:rPr lang="en-US" altLang="zh-TW" b="1" dirty="0"/>
              <a:t> finished = </a:t>
            </a:r>
            <a:r>
              <a:rPr lang="en-US" altLang="zh-TW" b="1" dirty="0" err="1"/>
              <a:t>numbers.sorted</a:t>
            </a:r>
            <a:r>
              <a:rPr lang="en-US" altLang="zh-TW" b="1" dirty="0"/>
              <a:t>() { (a: </a:t>
            </a:r>
            <a:r>
              <a:rPr lang="en-US" altLang="zh-TW" b="1" dirty="0" err="1"/>
              <a:t>Int</a:t>
            </a:r>
            <a:r>
              <a:rPr lang="en-US" altLang="zh-TW" b="1" dirty="0"/>
              <a:t>, b: </a:t>
            </a:r>
            <a:r>
              <a:rPr lang="en-US" altLang="zh-TW" b="1" dirty="0" err="1"/>
              <a:t>Int</a:t>
            </a:r>
            <a:r>
              <a:rPr lang="en-US" altLang="zh-TW" b="1" dirty="0"/>
              <a:t>) -&gt; Bool in return a &lt; b 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745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trailing closure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() {(a: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, b: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) -&gt; Bool in return a &lt; b}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排序後資料</a:t>
            </a:r>
            <a:r>
              <a:rPr kumimoji="1" lang="en-US" altLang="zh-TW" dirty="0"/>
              <a:t>: 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2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8.3  </a:t>
            </a:r>
            <a:r>
              <a:rPr lang="zh-TW" altLang="zh-TW" dirty="0"/>
              <a:t>擷取數值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閉包可以存取周圍附近的常數和變數，因而閉包可以參考</a:t>
            </a:r>
            <a:r>
              <a:rPr lang="zh-TW" altLang="en-US" dirty="0"/>
              <a:t>、</a:t>
            </a:r>
            <a:r>
              <a:rPr lang="zh-TW" altLang="zh-TW" dirty="0"/>
              <a:t>修改在函式主體的變數與常數值。</a:t>
            </a:r>
          </a:p>
          <a:p>
            <a:pPr>
              <a:buFont typeface="Wingdings" charset="2"/>
              <a:buChar char="n"/>
            </a:pPr>
            <a:r>
              <a:rPr lang="zh-TW" altLang="zh-TW" dirty="0"/>
              <a:t>巢狀函式</a:t>
            </a:r>
            <a:r>
              <a:rPr lang="en-US" altLang="zh-TW" dirty="0"/>
              <a:t> (nested function) </a:t>
            </a:r>
            <a:r>
              <a:rPr lang="zh-TW" altLang="zh-TW" dirty="0"/>
              <a:t>表示函式內部又有一函式，此也是閉包的一種表示方式。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429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12885"/>
              </p:ext>
            </p:extLst>
          </p:nvPr>
        </p:nvGraphicFramePr>
        <p:xfrm>
          <a:off x="1450479" y="2044700"/>
          <a:ext cx="9604375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capturing values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calculateSquare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forNumber</a:t>
                      </a:r>
                      <a:r>
                        <a:rPr lang="en-US" altLang="zh-TW" dirty="0"/>
                        <a:t> n: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-&gt; ()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square = 1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answer() -&gt;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square = square * n</a:t>
                      </a:r>
                    </a:p>
                    <a:p>
                      <a:r>
                        <a:rPr lang="en-US" altLang="zh-TW" dirty="0"/>
                        <a:t>        return square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return answer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squareByFive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calculateSquare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forNumber</a:t>
                      </a:r>
                      <a:r>
                        <a:rPr lang="en-US" altLang="zh-TW" dirty="0"/>
                        <a:t>: 5)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squareByFive</a:t>
                      </a:r>
                      <a:r>
                        <a:rPr lang="en-US" altLang="zh-TW" dirty="0"/>
                        <a:t>())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squareByFive</a:t>
                      </a:r>
                      <a:r>
                        <a:rPr lang="en-US" altLang="zh-TW" dirty="0"/>
                        <a:t>())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squareByFive</a:t>
                      </a:r>
                      <a:r>
                        <a:rPr lang="en-US" altLang="zh-TW" dirty="0"/>
                        <a:t>())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squareByFive</a:t>
                      </a:r>
                      <a:r>
                        <a:rPr lang="en-US" altLang="zh-TW" dirty="0"/>
                        <a:t>())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694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5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25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125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625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7825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8.4  </a:t>
            </a:r>
            <a:r>
              <a:rPr lang="zh-TW" altLang="zh-TW" dirty="0"/>
              <a:t>閉包是參考型態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閉包是屬於參考型態</a:t>
            </a:r>
            <a:r>
              <a:rPr lang="en-US" altLang="zh-TW" dirty="0"/>
              <a:t> (reference type)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承上節的範例程式，將</a:t>
            </a:r>
            <a:r>
              <a:rPr lang="en-US" altLang="zh-TW" dirty="0" err="1"/>
              <a:t>squareByFive</a:t>
            </a:r>
            <a:r>
              <a:rPr lang="zh-TW" altLang="zh-TW" dirty="0"/>
              <a:t>指定給</a:t>
            </a:r>
            <a:r>
              <a:rPr lang="en-US" altLang="zh-TW" dirty="0" err="1"/>
              <a:t>alsosquareByFive</a:t>
            </a:r>
            <a:r>
              <a:rPr lang="zh-TW" altLang="zh-TW" dirty="0"/>
              <a:t>，然後再呼叫</a:t>
            </a:r>
            <a:r>
              <a:rPr lang="en-US" altLang="zh-TW" dirty="0" err="1"/>
              <a:t>alsosquareByFive</a:t>
            </a:r>
            <a:r>
              <a:rPr lang="en-US" altLang="zh-TW" dirty="0"/>
              <a:t>()</a:t>
            </a:r>
            <a:r>
              <a:rPr lang="zh-TW" altLang="zh-TW" dirty="0"/>
              <a:t>將得到</a:t>
            </a:r>
            <a:r>
              <a:rPr lang="en-US" altLang="zh-TW" dirty="0"/>
              <a:t> 3125</a:t>
            </a:r>
            <a:r>
              <a:rPr lang="zh-TW" altLang="zh-TW" dirty="0"/>
              <a:t>。 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803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/>
              <a:t>// closure as reference type</a:t>
            </a: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alsosquareByFive</a:t>
            </a:r>
            <a:r>
              <a:rPr kumimoji="1" lang="en-US" altLang="zh-TW" dirty="0"/>
              <a:t> = </a:t>
            </a:r>
            <a:r>
              <a:rPr kumimoji="1" lang="en-US" altLang="zh-TW" dirty="0" err="1"/>
              <a:t>squareByFive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print(</a:t>
            </a:r>
            <a:r>
              <a:rPr kumimoji="1" lang="en-US" altLang="zh-TW" dirty="0" err="1"/>
              <a:t>alsosquareByFive</a:t>
            </a:r>
            <a:r>
              <a:rPr kumimoji="1" lang="en-US" altLang="zh-TW" dirty="0"/>
              <a:t>())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894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8.1  </a:t>
            </a:r>
            <a:r>
              <a:rPr lang="zh-TW" altLang="zh-TW" dirty="0"/>
              <a:t>閉包運算式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的閉包運算式</a:t>
            </a:r>
            <a:r>
              <a:rPr lang="en-US" altLang="zh-TW" dirty="0"/>
              <a:t> (closure expression) </a:t>
            </a:r>
            <a:r>
              <a:rPr lang="zh-TW" altLang="zh-TW" dirty="0"/>
              <a:t>是一清楚又簡潔的格式 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{ (parameters) -&gt; return type in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    statements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}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閉包運算式語法可以使用常數參數、變數參數以及</a:t>
            </a:r>
            <a:r>
              <a:rPr lang="en-US" altLang="zh-TW" dirty="0" err="1"/>
              <a:t>inout</a:t>
            </a:r>
            <a:r>
              <a:rPr lang="zh-TW" altLang="zh-TW" dirty="0"/>
              <a:t>參數，但無法使用預設值。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7091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3125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64106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closure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(by: {(a: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, b: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) -&gt; Bool in return a &lt; b})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排序後的資料：</a:t>
            </a:r>
            <a:r>
              <a:rPr kumimoji="1" lang="en-US" altLang="zh-TW" dirty="0"/>
              <a:t>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83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排序後</a:t>
            </a:r>
            <a:r>
              <a:rPr lang="zh-TW" altLang="zh-TW" dirty="0"/>
              <a:t>的</a:t>
            </a:r>
            <a:r>
              <a:rPr lang="zh-CN" altLang="zh-TW" dirty="0"/>
              <a:t>資料</a:t>
            </a:r>
            <a:r>
              <a:rPr lang="en-US" altLang="zh-TW" b="1" dirty="0"/>
              <a:t>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1 2 3 7 8 10 20 56 99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26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8.1.1  </a:t>
            </a:r>
            <a:r>
              <a:rPr lang="zh-TW" altLang="zh-TW" dirty="0"/>
              <a:t>推論型態格式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ascending</a:t>
            </a:r>
            <a:r>
              <a:rPr lang="zh-TW" altLang="zh-TW" dirty="0"/>
              <a:t>函式的型態為</a:t>
            </a:r>
            <a:r>
              <a:rPr lang="en-US" altLang="zh-TW" dirty="0"/>
              <a:t> (</a:t>
            </a:r>
            <a:r>
              <a:rPr lang="en-US" altLang="zh-TW" dirty="0" err="1"/>
              <a:t>Int</a:t>
            </a:r>
            <a:r>
              <a:rPr lang="en-US" altLang="zh-TW" dirty="0"/>
              <a:t>, </a:t>
            </a:r>
            <a:r>
              <a:rPr lang="en-US" altLang="zh-TW" dirty="0" err="1"/>
              <a:t>Int</a:t>
            </a:r>
            <a:r>
              <a:rPr lang="en-US" altLang="zh-TW" dirty="0"/>
              <a:t>) -&gt;Bool</a:t>
            </a:r>
            <a:r>
              <a:rPr lang="zh-TW" altLang="zh-TW" dirty="0"/>
              <a:t>，所以可使用推論型態</a:t>
            </a:r>
            <a:r>
              <a:rPr lang="en-US" altLang="zh-TW" dirty="0"/>
              <a:t>(infer type)</a:t>
            </a:r>
            <a:r>
              <a:rPr lang="zh-TW" altLang="zh-TW" dirty="0"/>
              <a:t>表示閉包運算式。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 marL="0" indent="0">
              <a:buNone/>
            </a:pPr>
            <a:r>
              <a:rPr lang="zh-TW" altLang="zh-TW" dirty="0"/>
              <a:t>可將第</a:t>
            </a:r>
            <a:r>
              <a:rPr lang="en-US" altLang="zh-TW" dirty="0"/>
              <a:t>4</a:t>
            </a:r>
            <a:r>
              <a:rPr lang="zh-TW" altLang="zh-TW" dirty="0"/>
              <a:t>行</a:t>
            </a:r>
            <a:r>
              <a:rPr lang="en-US" altLang="zh-TW" dirty="0"/>
              <a:t>sorted</a:t>
            </a:r>
            <a:r>
              <a:rPr lang="zh-TW" altLang="zh-TW" dirty="0"/>
              <a:t>函式內的閉包運算式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{(a: </a:t>
            </a:r>
            <a:r>
              <a:rPr lang="en-US" altLang="zh-TW" b="1" dirty="0" err="1"/>
              <a:t>Int</a:t>
            </a:r>
            <a:r>
              <a:rPr lang="en-US" altLang="zh-TW" b="1" dirty="0"/>
              <a:t>, b: </a:t>
            </a:r>
            <a:r>
              <a:rPr lang="en-US" altLang="zh-TW" b="1" dirty="0" err="1"/>
              <a:t>Int</a:t>
            </a:r>
            <a:r>
              <a:rPr lang="en-US" altLang="zh-TW" b="1" dirty="0"/>
              <a:t>) -&gt; Bool in return a &lt; b}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簡化為</a:t>
            </a:r>
          </a:p>
          <a:p>
            <a:pPr marL="0" indent="0">
              <a:buNone/>
            </a:pPr>
            <a:r>
              <a:rPr lang="en-US" altLang="zh-TW" b="1" dirty="0"/>
              <a:t>{(a, b) in return a &lt; b}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46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Inferred type from closure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(by: {(a, b) in return a &lt; b})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排序後的資料：</a:t>
            </a:r>
            <a:r>
              <a:rPr kumimoji="1" lang="en-US" altLang="zh-TW" dirty="0"/>
              <a:t>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68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8.1.2  </a:t>
            </a:r>
            <a:r>
              <a:rPr lang="zh-TW" altLang="zh-TW" dirty="0"/>
              <a:t>明確從單一運算式的閉包回傳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kumimoji="1" lang="zh-TW" altLang="en-US" dirty="0"/>
              <a:t>可以從單一運算式的閉包回傳來表示閉包運算式：</a:t>
            </a:r>
            <a:endParaRPr kumimoji="1" lang="en-US" altLang="zh-TW" dirty="0"/>
          </a:p>
          <a:p>
            <a:pPr marL="0" indent="0">
              <a:buNone/>
            </a:pPr>
            <a:r>
              <a:rPr lang="en-US" altLang="zh-TW" b="1" dirty="0"/>
              <a:t>{(a, b) in a &lt; b }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14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TW" dirty="0"/>
              <a:t>// Another type from closure</a:t>
            </a:r>
          </a:p>
          <a:p>
            <a:pPr marL="0" indent="0">
              <a:buNone/>
            </a:pPr>
            <a:r>
              <a:rPr kumimoji="1" lang="en-US" altLang="zh-TW" dirty="0"/>
              <a:t>let numbers = [10, 8, 20, 7, 56, 3, 2, 1, 99]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finished = </a:t>
            </a:r>
            <a:r>
              <a:rPr kumimoji="1" lang="en-US" altLang="zh-TW" dirty="0" err="1"/>
              <a:t>numbers.sorted</a:t>
            </a:r>
            <a:r>
              <a:rPr kumimoji="1" lang="en-US" altLang="zh-TW" dirty="0"/>
              <a:t>(by: {(a, b) in a &lt; b})</a:t>
            </a:r>
          </a:p>
          <a:p>
            <a:pPr marL="0" indent="0">
              <a:buNone/>
            </a:pPr>
            <a:r>
              <a:rPr kumimoji="1" lang="en-US" altLang="zh-TW" dirty="0"/>
              <a:t>print("</a:t>
            </a:r>
            <a:r>
              <a:rPr kumimoji="1" lang="zh-TW" altLang="en-US" dirty="0"/>
              <a:t>排序後的資料：</a:t>
            </a:r>
            <a:r>
              <a:rPr kumimoji="1" lang="en-US" altLang="zh-TW" dirty="0"/>
              <a:t>")</a:t>
            </a:r>
          </a:p>
          <a:p>
            <a:pPr marL="0" indent="0">
              <a:buNone/>
            </a:pPr>
            <a:r>
              <a:rPr kumimoji="1" lang="en-US" altLang="zh-TW" dirty="0"/>
              <a:t>for 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 in finished {</a:t>
            </a:r>
          </a:p>
          <a:p>
            <a:pPr marL="0" indent="0">
              <a:buNone/>
            </a:pPr>
            <a:r>
              <a:rPr kumimoji="1" lang="en-US" altLang="zh-TW" dirty="0"/>
              <a:t>    print("\(</a:t>
            </a:r>
            <a:r>
              <a:rPr kumimoji="1" lang="en-US" altLang="zh-TW" dirty="0" err="1"/>
              <a:t>i</a:t>
            </a:r>
            <a:r>
              <a:rPr kumimoji="1" lang="en-US" altLang="zh-TW" dirty="0"/>
              <a:t>) ", terminator: "")</a:t>
            </a:r>
          </a:p>
          <a:p>
            <a:pPr marL="0" indent="0">
              <a:buNone/>
            </a:pPr>
            <a:r>
              <a:rPr kumimoji="1" lang="en-US" altLang="zh-TW" dirty="0"/>
              <a:t>}</a:t>
            </a:r>
          </a:p>
          <a:p>
            <a:pPr marL="0" indent="0">
              <a:buNone/>
            </a:pPr>
            <a:r>
              <a:rPr kumimoji="1" lang="en-US" altLang="zh-TW" dirty="0"/>
              <a:t>print("")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571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8.1.3  </a:t>
            </a:r>
            <a:r>
              <a:rPr lang="zh-TW" altLang="zh-TW" dirty="0"/>
              <a:t>速記引數名稱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若要再簡單一點的話，可以速記引數名稱來表示 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{$0 &lt; $1})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457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939</Words>
  <Application>Microsoft Office PowerPoint</Application>
  <PresentationFormat>寬螢幕</PresentationFormat>
  <Paragraphs>125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等线</vt:lpstr>
      <vt:lpstr>新細明體</vt:lpstr>
      <vt:lpstr>Arial</vt:lpstr>
      <vt:lpstr>Calibri</vt:lpstr>
      <vt:lpstr>Calibri Light</vt:lpstr>
      <vt:lpstr>Wingdings</vt:lpstr>
      <vt:lpstr>Office 佈景主題</vt:lpstr>
      <vt:lpstr>Ch08. 閉包</vt:lpstr>
      <vt:lpstr>8.1  閉包運算式 </vt:lpstr>
      <vt:lpstr>範例程式</vt:lpstr>
      <vt:lpstr>輸出結果</vt:lpstr>
      <vt:lpstr>8.1.1  推論型態格式 </vt:lpstr>
      <vt:lpstr>範例程式</vt:lpstr>
      <vt:lpstr>8.1.2  明確從單一運算式的閉包回傳 </vt:lpstr>
      <vt:lpstr>範例程式</vt:lpstr>
      <vt:lpstr>8.1.3  速記引數名稱 </vt:lpstr>
      <vt:lpstr>範例程式</vt:lpstr>
      <vt:lpstr>8.1.4  運算子函式 </vt:lpstr>
      <vt:lpstr>範例程式</vt:lpstr>
      <vt:lpstr>8.2  尾隨閉包 </vt:lpstr>
      <vt:lpstr>範例程式</vt:lpstr>
      <vt:lpstr>8.3  擷取數值 </vt:lpstr>
      <vt:lpstr>範例程式</vt:lpstr>
      <vt:lpstr>輸出結果</vt:lpstr>
      <vt:lpstr>8.4  閉包是參考型態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Ch08. 閉包</dc:title>
  <dc:creator>Microsoft Office 使用者</dc:creator>
  <cp:lastModifiedBy>tony_tsai 蔡彤孟</cp:lastModifiedBy>
  <cp:revision>18</cp:revision>
  <dcterms:created xsi:type="dcterms:W3CDTF">2018-02-20T09:11:26Z</dcterms:created>
  <dcterms:modified xsi:type="dcterms:W3CDTF">2018-02-22T07:26:55Z</dcterms:modified>
</cp:coreProperties>
</file>