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9" r:id="rId4"/>
    <p:sldId id="258" r:id="rId5"/>
    <p:sldId id="278" r:id="rId6"/>
    <p:sldId id="259" r:id="rId7"/>
    <p:sldId id="276" r:id="rId8"/>
    <p:sldId id="277" r:id="rId9"/>
    <p:sldId id="260" r:id="rId10"/>
    <p:sldId id="274" r:id="rId11"/>
    <p:sldId id="275" r:id="rId12"/>
    <p:sldId id="261" r:id="rId13"/>
    <p:sldId id="262" r:id="rId14"/>
    <p:sldId id="284" r:id="rId15"/>
    <p:sldId id="285" r:id="rId16"/>
    <p:sldId id="263" r:id="rId17"/>
    <p:sldId id="280" r:id="rId18"/>
    <p:sldId id="281" r:id="rId19"/>
    <p:sldId id="264" r:id="rId20"/>
    <p:sldId id="282" r:id="rId21"/>
    <p:sldId id="283" r:id="rId22"/>
    <p:sldId id="265" r:id="rId23"/>
    <p:sldId id="286" r:id="rId24"/>
    <p:sldId id="287" r:id="rId25"/>
    <p:sldId id="266" r:id="rId26"/>
    <p:sldId id="267" r:id="rId27"/>
    <p:sldId id="288" r:id="rId28"/>
    <p:sldId id="289" r:id="rId29"/>
    <p:sldId id="268" r:id="rId30"/>
    <p:sldId id="291" r:id="rId31"/>
    <p:sldId id="290" r:id="rId32"/>
    <p:sldId id="269" r:id="rId33"/>
    <p:sldId id="292" r:id="rId34"/>
    <p:sldId id="293" r:id="rId35"/>
    <p:sldId id="294" r:id="rId36"/>
    <p:sldId id="270" r:id="rId37"/>
    <p:sldId id="295" r:id="rId38"/>
    <p:sldId id="271" r:id="rId39"/>
    <p:sldId id="272" r:id="rId40"/>
    <p:sldId id="273" r:id="rId4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C6E193-BB85-4BB7-8185-90511C479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093B251-EBC9-4549-8125-3C109A908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28A670-CDC0-4CF6-8632-E735B553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D96381-671E-499C-88A9-E080C514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D531F2-AFA1-4471-BAF1-D93E7A8B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2BABB6-C91E-4DCA-81E2-7EE9CB7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8862C1D-C0CD-4650-A2E8-FC1CA3924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5673A1-B04A-4183-8120-49274F0A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092FE2-137D-443D-B2B3-BA0E525A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878BF0-64E6-44E4-92A7-BE045ABE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8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68F96C-EE4D-45E5-A5CB-B0D1B9105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D6CA7E-36EB-40BF-9D41-C093B6CC9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9730FE-EF90-4F54-B495-21236D55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F1F3A2-9E7E-473C-B316-39521906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92BA5A-86F1-4573-B20E-774E75A1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9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E5FE1F-86B4-4EA2-B735-FCAE9EE9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DB79C8-94FE-4279-A4BD-E82559936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B88F95-B5B8-49EF-858F-71EF4701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DD4C7C-8E76-412B-A752-4381CA25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7E0615-9554-42EE-9C4E-B37518AA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1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DD6F9B-9160-4F8E-8C54-A039A0BF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3824FA-7B87-409E-AF30-C8ACD2AF4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0D0F5C-7530-4696-BDA3-67102627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AD4C0B-C019-4214-B715-46C97D3E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2F1659-4D80-40DD-8FB8-38B72CFE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9D8B18-812E-4A3E-A767-FC5DC51C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E2C265-9B69-45D9-A223-8EFC94936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FFE0AB-75EF-410C-9770-D37AEF403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6658A6-E109-4DD1-8893-54BFB4B4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842BC6-3594-414F-A274-A9127A23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D6EEE-0A0B-40F2-B37C-020845C9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62AE11-AE08-4746-9007-49BB083A2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F4DD0F-756D-43E0-9E3E-C1256A484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D6C680F-3F12-4F32-A471-01296A81D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0E8AEA2-12D5-4E95-9BE1-82041B412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8556A52-9A3C-4439-986D-6F40DFFB1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75578C-D9E4-4DD6-95F5-28334A89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8CFA26F-508A-49ED-AED8-41A8AB3C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DF369B6-D264-4CFA-BBD6-4D15B7E0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1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33A78E-D1D2-45D5-AB04-6AE0BC2C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147F29-9D08-47D7-983F-B4727CFA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88B64ED-C1EA-45C4-8401-B53399A2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65A6270-1DC4-4E1D-8154-19AE5309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921C35D-4619-4245-BAC8-F9BB5BC4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35EE2ED-E161-477D-B5C5-C214F5AF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638824D-F934-407D-84A8-7D6BAE2B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CAEF63-343E-4C3B-93F8-A143F6AF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FF0823-CE57-4CDE-A518-EA6D0693C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A3E0F4-FFBB-4451-BD7D-000EE06E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3ED567C-4595-4F0D-915F-7A4F6A32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2C9BAF-9758-48EA-B47A-7CC013F5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9D29FE-79DA-4A9E-BBCD-32BC66C7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1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71391-BF62-4443-8358-27B0932E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A1D7870-C0BD-446E-80B5-C4B1EBF3B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A552F1-0D2A-44C7-B2E6-3070F18CF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2B40925-F8C4-4AE0-A112-CB7B0266D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7CE8D8D-4545-4177-8354-FF1C25B8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ECBCB10-0FCA-4B18-B8EB-C877B740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8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911B96F-3E19-4F50-BBBD-F495A4D7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54A933-9172-41FD-92DB-8E67DF7C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6D3B91-B767-4E0D-8602-FDB3E20C3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9941E4-5EE1-4C98-ABC2-B00E926BA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196C28-750D-4255-819E-50A204735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3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Ch07.</a:t>
            </a:r>
            <a:r>
              <a:rPr kumimoji="1" lang="zh-TW" altLang="en-US" dirty="0"/>
              <a:t> 函式</a:t>
            </a:r>
          </a:p>
        </p:txBody>
      </p:sp>
    </p:spTree>
    <p:extLst>
      <p:ext uri="{BB962C8B-B14F-4D97-AF65-F5344CB8AC3E}">
        <p14:creationId xmlns:p14="http://schemas.microsoft.com/office/powerpoint/2010/main" val="119214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354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// return multiple value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 err="1"/>
                        <a:t>func</a:t>
                      </a:r>
                      <a:r>
                        <a:rPr kumimoji="1" lang="en-US" altLang="zh-TW" dirty="0"/>
                        <a:t> </a:t>
                      </a:r>
                      <a:r>
                        <a:rPr kumimoji="1" lang="en-US" altLang="zh-TW" dirty="0" err="1"/>
                        <a:t>sumAndMean</a:t>
                      </a:r>
                      <a:r>
                        <a:rPr kumimoji="1" lang="en-US" altLang="zh-TW" dirty="0"/>
                        <a:t>() -&gt; (sum: </a:t>
                      </a:r>
                      <a:r>
                        <a:rPr kumimoji="1" lang="en-US" altLang="zh-TW" dirty="0" err="1"/>
                        <a:t>Int</a:t>
                      </a:r>
                      <a:r>
                        <a:rPr kumimoji="1" lang="en-US" altLang="zh-TW" dirty="0"/>
                        <a:t>, mean: </a:t>
                      </a:r>
                      <a:r>
                        <a:rPr kumimoji="1" lang="en-US" altLang="zh-TW" dirty="0" err="1"/>
                        <a:t>Int</a:t>
                      </a:r>
                      <a:r>
                        <a:rPr kumimoji="1" lang="en-US" altLang="zh-TW" dirty="0"/>
                        <a:t>)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let data = [1, 2, 3, 4, 5, 6, 7, 8 ,9, 10]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sum = 0, mean = 0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for </a:t>
                      </a:r>
                      <a:r>
                        <a:rPr kumimoji="1" lang="en-US" altLang="zh-TW" dirty="0" err="1"/>
                        <a:t>i</a:t>
                      </a:r>
                      <a:r>
                        <a:rPr kumimoji="1" lang="en-US" altLang="zh-TW" dirty="0"/>
                        <a:t> in data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    sum += </a:t>
                      </a:r>
                      <a:r>
                        <a:rPr kumimoji="1" lang="en-US" altLang="zh-TW" dirty="0" err="1"/>
                        <a:t>i</a:t>
                      </a:r>
                      <a:endParaRPr kumimoji="1" lang="en-US" altLang="zh-TW" dirty="0"/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mean = (sum) / (</a:t>
                      </a:r>
                      <a:r>
                        <a:rPr kumimoji="1" lang="en-US" altLang="zh-TW" dirty="0" err="1"/>
                        <a:t>data.count</a:t>
                      </a:r>
                      <a:r>
                        <a:rPr kumimoji="1" lang="en-US" altLang="zh-TW" dirty="0"/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return (sum, mean)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}</a:t>
                      </a:r>
                    </a:p>
                    <a:p>
                      <a:pPr marL="0" indent="0">
                        <a:buNone/>
                      </a:pPr>
                      <a:endParaRPr kumimoji="1" lang="en-US" altLang="zh-TW" dirty="0"/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let counter = </a:t>
                      </a:r>
                      <a:r>
                        <a:rPr kumimoji="1" lang="en-US" altLang="zh-TW" dirty="0" err="1"/>
                        <a:t>sumAndMean</a:t>
                      </a:r>
                      <a:r>
                        <a:rPr kumimoji="1" lang="en-US" altLang="zh-TW" dirty="0"/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print("sum = \(</a:t>
                      </a:r>
                      <a:r>
                        <a:rPr kumimoji="1" lang="en-US" altLang="zh-TW" dirty="0" err="1"/>
                        <a:t>counter.sum</a:t>
                      </a:r>
                      <a:r>
                        <a:rPr kumimoji="1" lang="en-US" altLang="zh-TW" dirty="0"/>
                        <a:t>), mean = \(</a:t>
                      </a:r>
                      <a:r>
                        <a:rPr kumimoji="1" lang="en-US" altLang="zh-TW" dirty="0" err="1"/>
                        <a:t>counter.mean</a:t>
                      </a:r>
                      <a:r>
                        <a:rPr kumimoji="1"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3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sum = 55, mean = 5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727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7.2  </a:t>
            </a:r>
            <a:r>
              <a:rPr lang="zh-TW" altLang="zh-TW" dirty="0"/>
              <a:t>函式的參數名稱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函式的參數名稱在</a:t>
            </a:r>
            <a:r>
              <a:rPr lang="en-US" altLang="zh-TW" dirty="0"/>
              <a:t> Swift</a:t>
            </a:r>
            <a:r>
              <a:rPr lang="zh-TW" altLang="zh-TW" dirty="0"/>
              <a:t>有一些變革，如參數有區域與外部參數名稱之分、預設參數值、可變的參數個數，以及</a:t>
            </a:r>
            <a:r>
              <a:rPr lang="en-US" altLang="zh-TW" dirty="0" err="1"/>
              <a:t>inout</a:t>
            </a:r>
            <a:r>
              <a:rPr lang="zh-TW" altLang="zh-TW" dirty="0"/>
              <a:t>參數。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6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7.2.1  </a:t>
            </a:r>
            <a:r>
              <a:rPr lang="zh-TW" altLang="zh-TW" dirty="0"/>
              <a:t>外部參數名稱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一般函式的參數名稱基本是屬於區域參數名稱</a:t>
            </a:r>
            <a:r>
              <a:rPr lang="en-US" altLang="zh-TW" dirty="0"/>
              <a:t> (local parameter name)</a:t>
            </a:r>
            <a:r>
              <a:rPr lang="zh-TW" altLang="zh-TW" dirty="0"/>
              <a:t>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971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249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// function parameter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 err="1"/>
                        <a:t>func</a:t>
                      </a:r>
                      <a:r>
                        <a:rPr kumimoji="1" lang="en-US" altLang="zh-TW" dirty="0"/>
                        <a:t> sum(n1: </a:t>
                      </a:r>
                      <a:r>
                        <a:rPr kumimoji="1" lang="en-US" altLang="zh-TW" dirty="0" err="1"/>
                        <a:t>Int</a:t>
                      </a:r>
                      <a:r>
                        <a:rPr kumimoji="1" lang="en-US" altLang="zh-TW" dirty="0"/>
                        <a:t>, n2: </a:t>
                      </a:r>
                      <a:r>
                        <a:rPr kumimoji="1" lang="en-US" altLang="zh-TW" dirty="0" err="1"/>
                        <a:t>Int</a:t>
                      </a:r>
                      <a:r>
                        <a:rPr kumimoji="1" lang="en-US" altLang="zh-TW" dirty="0"/>
                        <a:t>) -&gt; </a:t>
                      </a:r>
                      <a:r>
                        <a:rPr kumimoji="1" lang="en-US" altLang="zh-TW" dirty="0" err="1"/>
                        <a:t>Int</a:t>
                      </a:r>
                      <a:r>
                        <a:rPr kumimoji="1" lang="en-US" altLang="zh-TW" dirty="0"/>
                        <a:t>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total = 0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for </a:t>
                      </a:r>
                      <a:r>
                        <a:rPr kumimoji="1" lang="en-US" altLang="zh-TW" dirty="0" err="1"/>
                        <a:t>i</a:t>
                      </a:r>
                      <a:r>
                        <a:rPr kumimoji="1" lang="en-US" altLang="zh-TW" dirty="0"/>
                        <a:t> in n1...n2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    total += </a:t>
                      </a:r>
                      <a:r>
                        <a:rPr kumimoji="1" lang="en-US" altLang="zh-TW" dirty="0" err="1"/>
                        <a:t>i</a:t>
                      </a:r>
                      <a:endParaRPr kumimoji="1" lang="en-US" altLang="zh-TW" dirty="0"/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    return total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let calculate = sum(n1: 1, n2: 100)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dirty="0"/>
                        <a:t>print(calculate)</a:t>
                      </a:r>
                    </a:p>
                    <a:p>
                      <a:pPr marL="0" indent="0">
                        <a:buNone/>
                      </a:pPr>
                      <a:endParaRPr kumimoji="1"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8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5050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17614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7.2.2  </a:t>
            </a:r>
            <a:r>
              <a:rPr lang="zh-TW" altLang="zh-TW" dirty="0"/>
              <a:t>預設參數值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參數當中可以先預設其值，好比</a:t>
            </a:r>
            <a:r>
              <a:rPr lang="en-US" altLang="zh-TW" dirty="0"/>
              <a:t>C++ </a:t>
            </a:r>
            <a:r>
              <a:rPr lang="zh-TW" altLang="zh-TW" dirty="0"/>
              <a:t>的多載函式</a:t>
            </a:r>
            <a:r>
              <a:rPr lang="en-US" altLang="zh-TW" dirty="0"/>
              <a:t>(function overloading)</a:t>
            </a:r>
            <a:r>
              <a:rPr lang="zh-TW" altLang="zh-TW" dirty="0"/>
              <a:t> 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預設的參數值一定要從後面的參數開始設定，不可以第一個是預設參數而第二個參數不是預設。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8210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916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05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default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parameter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value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sum3(</a:t>
                      </a:r>
                      <a:r>
                        <a:rPr lang="mr-IN" altLang="zh-TW" dirty="0" err="1"/>
                        <a:t>from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, to: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 = 100) -&gt;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1...to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+= </a:t>
                      </a:r>
                      <a:r>
                        <a:rPr lang="mr-IN" altLang="zh-TW" dirty="0" err="1"/>
                        <a:t>i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calculate4 = sum3(</a:t>
                      </a:r>
                      <a:r>
                        <a:rPr lang="mr-IN" altLang="zh-TW" dirty="0" err="1"/>
                        <a:t>from</a:t>
                      </a:r>
                      <a:r>
                        <a:rPr lang="mr-IN" altLang="zh-TW" dirty="0"/>
                        <a:t>: 1)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("1</a:t>
                      </a:r>
                      <a:r>
                        <a:rPr lang="zh-TW" altLang="mr-IN" dirty="0"/>
                        <a:t>加到</a:t>
                      </a:r>
                      <a:r>
                        <a:rPr lang="mr-IN" altLang="zh-TW" dirty="0"/>
                        <a:t>100</a:t>
                      </a:r>
                      <a:r>
                        <a:rPr lang="zh-TW" altLang="mr-IN" dirty="0"/>
                        <a:t>的和為</a:t>
                      </a:r>
                      <a:r>
                        <a:rPr lang="mr-IN" altLang="zh-TW" dirty="0"/>
                        <a:t>: 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(calculate4)</a:t>
                      </a:r>
                    </a:p>
                    <a:p>
                      <a:endParaRPr lang="mr-IN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calculate5 = sum3(</a:t>
                      </a:r>
                      <a:r>
                        <a:rPr lang="mr-IN" altLang="zh-TW" dirty="0" err="1"/>
                        <a:t>from</a:t>
                      </a:r>
                      <a:r>
                        <a:rPr lang="mr-IN" altLang="zh-TW" dirty="0"/>
                        <a:t>: 1, to: 10)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("1</a:t>
                      </a:r>
                      <a:r>
                        <a:rPr lang="zh-TW" altLang="mr-IN" dirty="0"/>
                        <a:t>加到</a:t>
                      </a:r>
                      <a:r>
                        <a:rPr lang="mr-IN" altLang="zh-TW" dirty="0"/>
                        <a:t>10</a:t>
                      </a:r>
                      <a:r>
                        <a:rPr lang="zh-TW" altLang="mr-IN" dirty="0"/>
                        <a:t>的和為</a:t>
                      </a:r>
                      <a:r>
                        <a:rPr lang="mr-IN" altLang="zh-TW" dirty="0"/>
                        <a:t>: 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(calculate5)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5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</a:t>
            </a:r>
            <a:r>
              <a:rPr lang="zh-CN" altLang="zh-TW" dirty="0"/>
              <a:t>加到</a:t>
            </a:r>
            <a:r>
              <a:rPr lang="en-US" altLang="zh-TW" b="1" dirty="0"/>
              <a:t>100</a:t>
            </a:r>
            <a:r>
              <a:rPr lang="zh-CN" altLang="zh-TW" dirty="0"/>
              <a:t>的和為</a:t>
            </a:r>
            <a:r>
              <a:rPr lang="en-US" altLang="zh-TW" b="1" dirty="0"/>
              <a:t>: 5050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</a:t>
            </a:r>
            <a:r>
              <a:rPr lang="zh-CN" altLang="zh-TW" dirty="0"/>
              <a:t>加到</a:t>
            </a:r>
            <a:r>
              <a:rPr lang="en-US" altLang="zh-TW" b="1" dirty="0"/>
              <a:t>10</a:t>
            </a:r>
            <a:r>
              <a:rPr lang="zh-CN" altLang="zh-TW" dirty="0"/>
              <a:t>的和為</a:t>
            </a:r>
            <a:r>
              <a:rPr lang="en-US" altLang="zh-TW" b="1" dirty="0"/>
              <a:t>: 55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7100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7.2.3  </a:t>
            </a:r>
            <a:r>
              <a:rPr lang="zh-TW" altLang="zh-TW" dirty="0"/>
              <a:t>可變的參數個數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若要傳給參數的個數是不定數的話，</a:t>
            </a:r>
            <a:r>
              <a:rPr lang="en-US" altLang="zh-TW" dirty="0"/>
              <a:t>Swift </a:t>
            </a:r>
            <a:r>
              <a:rPr lang="zh-TW" altLang="zh-TW" dirty="0"/>
              <a:t>提供所謂的可變參數</a:t>
            </a:r>
            <a:r>
              <a:rPr lang="en-US" altLang="zh-TW" dirty="0"/>
              <a:t>(</a:t>
            </a:r>
            <a:r>
              <a:rPr lang="en-US" altLang="zh-TW" dirty="0" err="1"/>
              <a:t>variadic</a:t>
            </a:r>
            <a:r>
              <a:rPr lang="en-US" altLang="zh-TW" dirty="0"/>
              <a:t> parameters)</a:t>
            </a:r>
            <a:r>
              <a:rPr lang="zh-TW" altLang="zh-TW" dirty="0"/>
              <a:t>，這可讓參數的個數更加的有彈性。</a:t>
            </a: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022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7.1  </a:t>
            </a:r>
            <a:r>
              <a:rPr lang="zh-TW" altLang="zh-TW"/>
              <a:t>定義與呼叫函式</a:t>
            </a:r>
            <a:br>
              <a:rPr lang="zh-TW" altLang="zh-TW"/>
            </a:b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假設要輸出小時候每人必須背的九九乘法表，如下表所示：</a:t>
            </a: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7532"/>
              </p:ext>
            </p:extLst>
          </p:nvPr>
        </p:nvGraphicFramePr>
        <p:xfrm>
          <a:off x="1451579" y="2631016"/>
          <a:ext cx="81280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altLang="zh-TW" dirty="0"/>
                        <a:t>**************************************************</a:t>
                      </a:r>
                    </a:p>
                    <a:p>
                      <a:r>
                        <a:rPr lang="de-DE" altLang="zh-TW" dirty="0"/>
                        <a:t>    1    2    3    4    5    6    7    8    9</a:t>
                      </a:r>
                    </a:p>
                    <a:p>
                      <a:r>
                        <a:rPr lang="de-DE" altLang="zh-TW" dirty="0"/>
                        <a:t>    2    4    6    8   10   12   14   16   18</a:t>
                      </a:r>
                    </a:p>
                    <a:p>
                      <a:r>
                        <a:rPr lang="de-DE" altLang="zh-TW" dirty="0"/>
                        <a:t>    3    6    9   12   15   18   21   24   27</a:t>
                      </a:r>
                    </a:p>
                    <a:p>
                      <a:r>
                        <a:rPr lang="de-DE" altLang="zh-TW" dirty="0"/>
                        <a:t>    4    8   12   16   20   24   28   32   36</a:t>
                      </a:r>
                    </a:p>
                    <a:p>
                      <a:r>
                        <a:rPr lang="de-DE" altLang="zh-TW" dirty="0"/>
                        <a:t>    5   10   15   20   25   30   35   40   45</a:t>
                      </a:r>
                    </a:p>
                    <a:p>
                      <a:r>
                        <a:rPr lang="de-DE" altLang="zh-TW" dirty="0"/>
                        <a:t>    6   12   18   24   30   36   42   48   54</a:t>
                      </a:r>
                    </a:p>
                    <a:p>
                      <a:r>
                        <a:rPr lang="de-DE" altLang="zh-TW" dirty="0"/>
                        <a:t>    7   14   21   28   35   42   49   56   63</a:t>
                      </a:r>
                    </a:p>
                    <a:p>
                      <a:r>
                        <a:rPr lang="de-DE" altLang="zh-TW" dirty="0"/>
                        <a:t>    8   16   24   32   40   48   56   64   72</a:t>
                      </a:r>
                    </a:p>
                    <a:p>
                      <a:r>
                        <a:rPr lang="de-DE" altLang="zh-TW" dirty="0"/>
                        <a:t>    9   18   27   36   45   54   63   72   81</a:t>
                      </a:r>
                    </a:p>
                    <a:p>
                      <a:r>
                        <a:rPr lang="de-DE" altLang="zh-TW" dirty="0"/>
                        <a:t>************************************************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8334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variadic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parameters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sum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numbers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...) -&gt;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numbers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+= </a:t>
                      </a:r>
                      <a:r>
                        <a:rPr lang="mr-IN" altLang="zh-TW" dirty="0" err="1"/>
                        <a:t>i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data1 = </a:t>
                      </a:r>
                      <a:r>
                        <a:rPr lang="mr-IN" altLang="zh-TW" dirty="0" err="1"/>
                        <a:t>sum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numbers</a:t>
                      </a:r>
                      <a:r>
                        <a:rPr lang="mr-IN" altLang="zh-TW" dirty="0"/>
                        <a:t>: 1, 2, 3, 4, 5)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("data1 = \(data1)")   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data2 = </a:t>
                      </a:r>
                      <a:r>
                        <a:rPr lang="mr-IN" altLang="zh-TW" dirty="0" err="1"/>
                        <a:t>sum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numbers</a:t>
                      </a:r>
                      <a:r>
                        <a:rPr lang="mr-IN" altLang="zh-TW" dirty="0"/>
                        <a:t>: 1, 2, 3)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("data2 = \(data2)")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94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data1 = 15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data2 = 6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7299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7.2.4  </a:t>
            </a:r>
            <a:r>
              <a:rPr lang="zh-TW" altLang="zh-TW" dirty="0"/>
              <a:t>參數的型態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參數型態可分為常數</a:t>
            </a:r>
            <a:r>
              <a:rPr lang="en-US" altLang="zh-TW" dirty="0"/>
              <a:t> (constant)</a:t>
            </a:r>
            <a:r>
              <a:rPr lang="zh-TW" altLang="zh-TW" dirty="0"/>
              <a:t>、變數</a:t>
            </a:r>
            <a:r>
              <a:rPr lang="en-US" altLang="zh-TW" dirty="0"/>
              <a:t> (variable) </a:t>
            </a:r>
            <a:r>
              <a:rPr lang="zh-TW" altLang="zh-TW" dirty="0"/>
              <a:t>與</a:t>
            </a:r>
            <a:r>
              <a:rPr lang="en-US" altLang="zh-TW" dirty="0" err="1"/>
              <a:t>inout</a:t>
            </a:r>
            <a:r>
              <a:rPr lang="zh-TW" altLang="zh-TW" dirty="0"/>
              <a:t>型態。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前面所談的參數型態皆為常數型態 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變數型態的參數則可以在函式內更改，這少掉在函式要再宣告另一變數的好處。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146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6677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parameter type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left(</a:t>
                      </a:r>
                      <a:r>
                        <a:rPr lang="en-US" altLang="zh-TW" dirty="0" err="1"/>
                        <a:t>str</a:t>
                      </a:r>
                      <a:r>
                        <a:rPr lang="en-US" altLang="zh-TW" dirty="0"/>
                        <a:t>: String, count: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repChar</a:t>
                      </a:r>
                      <a:r>
                        <a:rPr lang="en-US" altLang="zh-TW" dirty="0"/>
                        <a:t>: Character) -&gt; String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str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str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let </a:t>
                      </a:r>
                      <a:r>
                        <a:rPr lang="en-US" altLang="zh-TW" dirty="0" err="1"/>
                        <a:t>amountReplaced</a:t>
                      </a:r>
                      <a:r>
                        <a:rPr lang="en-US" altLang="zh-TW" dirty="0"/>
                        <a:t> = count - </a:t>
                      </a:r>
                      <a:r>
                        <a:rPr lang="en-US" altLang="zh-TW" dirty="0" err="1"/>
                        <a:t>str.characters.count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for _ in 1 ... </a:t>
                      </a:r>
                      <a:r>
                        <a:rPr lang="en-US" altLang="zh-TW" dirty="0" err="1"/>
                        <a:t>amountReplaced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str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str</a:t>
                      </a:r>
                      <a:r>
                        <a:rPr lang="en-US" altLang="zh-TW" dirty="0"/>
                        <a:t> + String(</a:t>
                      </a:r>
                      <a:r>
                        <a:rPr lang="en-US" altLang="zh-TW" dirty="0" err="1"/>
                        <a:t>repChar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return </a:t>
                      </a:r>
                      <a:r>
                        <a:rPr lang="en-US" altLang="zh-TW" dirty="0" err="1"/>
                        <a:t>str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originalString</a:t>
                      </a:r>
                      <a:r>
                        <a:rPr lang="en-US" altLang="zh-TW" dirty="0"/>
                        <a:t> = "Swift"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repString</a:t>
                      </a:r>
                      <a:r>
                        <a:rPr lang="en-US" altLang="zh-TW" dirty="0"/>
                        <a:t> = left(</a:t>
                      </a:r>
                      <a:r>
                        <a:rPr lang="en-US" altLang="zh-TW" dirty="0" err="1"/>
                        <a:t>str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originalString</a:t>
                      </a:r>
                      <a:r>
                        <a:rPr lang="en-US" altLang="zh-TW" dirty="0"/>
                        <a:t>, count: 12, </a:t>
                      </a:r>
                      <a:r>
                        <a:rPr lang="en-US" altLang="zh-TW" dirty="0" err="1"/>
                        <a:t>repChar</a:t>
                      </a:r>
                      <a:r>
                        <a:rPr lang="en-US" altLang="zh-TW" dirty="0"/>
                        <a:t>: "*")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originalString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repString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23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Swift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Swift*******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526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7.3  </a:t>
            </a:r>
            <a:r>
              <a:rPr lang="zh-TW" altLang="zh-TW" dirty="0"/>
              <a:t>函式型態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函式的型態有許多種，一為無參數也無回傳值型態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當有參數和回傳值時，就必需加以寫出</a:t>
            </a:r>
            <a:r>
              <a:rPr lang="zh-TW" altLang="en-US" dirty="0"/>
              <a:t>。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7805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7.3.1  </a:t>
            </a:r>
            <a:r>
              <a:rPr lang="zh-TW" altLang="zh-TW" dirty="0"/>
              <a:t>函式型態當做變數的型態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可以將變數的型態宣告為函式的型態，即表示變數將參考到某一函式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0967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082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</a:t>
                      </a:r>
                      <a:r>
                        <a:rPr lang="zh-TW" altLang="mr-IN" dirty="0"/>
                        <a:t>有一參數且有回傳值</a:t>
                      </a:r>
                    </a:p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evenOrOdd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-&gt; </a:t>
                      </a:r>
                      <a:r>
                        <a:rPr lang="mr-IN" altLang="zh-TW" dirty="0" err="1"/>
                        <a:t>Bool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% 2 == 0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true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false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evenYesOrNo</a:t>
                      </a:r>
                      <a:r>
                        <a:rPr lang="mr-IN" altLang="zh-TW" dirty="0"/>
                        <a:t>: (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-&gt; </a:t>
                      </a:r>
                      <a:r>
                        <a:rPr lang="mr-IN" altLang="zh-TW" dirty="0" err="1"/>
                        <a:t>Bool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evenOrOdd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evenYesOrNo</a:t>
                      </a:r>
                      <a:r>
                        <a:rPr lang="mr-IN" altLang="zh-TW" dirty="0"/>
                        <a:t>(5)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("5 </a:t>
                      </a:r>
                      <a:r>
                        <a:rPr lang="mr-IN" altLang="zh-TW" dirty="0" err="1"/>
                        <a:t>is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Even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("5 </a:t>
                      </a:r>
                      <a:r>
                        <a:rPr lang="mr-IN" altLang="zh-TW" dirty="0" err="1"/>
                        <a:t>is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Odd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36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5 is Odd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3514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7.3.2  </a:t>
            </a:r>
            <a:r>
              <a:rPr lang="zh-TW" altLang="zh-TW" dirty="0"/>
              <a:t>函式型態當做參數的型態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將函式型態當做變數的型態以外，也可以將函式型態當做是函式的參數型態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863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35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/>
                        <a:t>import Foundation</a:t>
                      </a:r>
                    </a:p>
                    <a:p>
                      <a:endParaRPr lang="mr-IN" altLang="zh-TW"/>
                    </a:p>
                    <a:p>
                      <a:r>
                        <a:rPr lang="mr-IN" altLang="zh-TW"/>
                        <a:t>func printStar() {</a:t>
                      </a:r>
                    </a:p>
                    <a:p>
                      <a:r>
                        <a:rPr lang="mr-IN" altLang="zh-TW"/>
                        <a:t>    for _ in 1...50 {</a:t>
                      </a:r>
                    </a:p>
                    <a:p>
                      <a:r>
                        <a:rPr lang="mr-IN" altLang="zh-TW"/>
                        <a:t>        print("*", terminator: "")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r>
                        <a:rPr lang="mr-IN" altLang="zh-TW"/>
                        <a:t>    print(" ")</a:t>
                      </a:r>
                    </a:p>
                    <a:p>
                      <a:r>
                        <a:rPr lang="mr-IN" altLang="zh-TW"/>
                        <a:t>}</a:t>
                      </a:r>
                    </a:p>
                    <a:p>
                      <a:endParaRPr lang="mr-IN" altLang="zh-TW"/>
                    </a:p>
                    <a:p>
                      <a:endParaRPr lang="zh-TW" altLang="en-US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multiply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1...9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1...9 {</a:t>
                      </a:r>
                    </a:p>
                    <a:p>
                      <a:r>
                        <a:rPr lang="mr-IN" altLang="zh-TW" dirty="0"/>
                        <a:t> 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String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format</a:t>
                      </a:r>
                      <a:r>
                        <a:rPr lang="mr-IN" altLang="zh-TW" dirty="0"/>
                        <a:t>: " %4d", (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*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)),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/>
                        <a:t>        }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 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printStar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multiply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printStar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85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dirty="0" err="1"/>
              <a:t>func</a:t>
            </a:r>
            <a:r>
              <a:rPr kumimoji="1" lang="en-US" altLang="zh-TW" dirty="0"/>
              <a:t> mean(data1: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,  data2: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) -&gt; Double {</a:t>
            </a:r>
          </a:p>
          <a:p>
            <a:pPr marL="0" indent="0">
              <a:buNone/>
            </a:pPr>
            <a:r>
              <a:rPr kumimoji="1" lang="en-US" altLang="zh-TW" dirty="0"/>
              <a:t>    return Double(data1+data2) / 2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func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printMean</a:t>
            </a:r>
            <a:r>
              <a:rPr kumimoji="1" lang="en-US" altLang="zh-TW" dirty="0"/>
              <a:t>(</a:t>
            </a:r>
            <a:r>
              <a:rPr kumimoji="1" lang="en-US" altLang="zh-TW" dirty="0" err="1"/>
              <a:t>meanFunction</a:t>
            </a:r>
            <a:r>
              <a:rPr kumimoji="1" lang="en-US" altLang="zh-TW" dirty="0"/>
              <a:t>: (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,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) -&gt; Double, a: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, b: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) {</a:t>
            </a:r>
          </a:p>
          <a:p>
            <a:pPr marL="0" indent="0">
              <a:buNone/>
            </a:pPr>
            <a:r>
              <a:rPr kumimoji="1" lang="en-US" altLang="zh-TW" dirty="0"/>
              <a:t>    print("(\(a) + \(b)) / 2 is \(</a:t>
            </a:r>
            <a:r>
              <a:rPr kumimoji="1" lang="en-US" altLang="zh-TW" dirty="0" err="1"/>
              <a:t>meanFunction</a:t>
            </a:r>
            <a:r>
              <a:rPr kumimoji="1" lang="en-US" altLang="zh-TW" dirty="0"/>
              <a:t>(a, b))")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 err="1"/>
              <a:t>printMean</a:t>
            </a:r>
            <a:r>
              <a:rPr kumimoji="1" lang="en-US" altLang="zh-TW" dirty="0"/>
              <a:t>(</a:t>
            </a:r>
            <a:r>
              <a:rPr kumimoji="1" lang="en-US" altLang="zh-TW" dirty="0" err="1"/>
              <a:t>meanFunction</a:t>
            </a:r>
            <a:r>
              <a:rPr kumimoji="1" lang="en-US" altLang="zh-TW" dirty="0"/>
              <a:t>: mean, a: 8, b: 7)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0196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(8 + 7) / 2 is 7.5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3742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7.3.3  </a:t>
            </a:r>
            <a:r>
              <a:rPr lang="zh-TW" altLang="zh-TW" dirty="0"/>
              <a:t>函式型態當做回傳值的型態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err="1"/>
              <a:t>func</a:t>
            </a:r>
            <a:r>
              <a:rPr lang="en-US" altLang="zh-TW" b="1" dirty="0"/>
              <a:t> incremental(input: </a:t>
            </a:r>
            <a:r>
              <a:rPr lang="en-US" altLang="zh-TW" b="1" dirty="0" err="1"/>
              <a:t>Int</a:t>
            </a:r>
            <a:r>
              <a:rPr lang="en-US" altLang="zh-TW" b="1" dirty="0"/>
              <a:t>) -&gt; </a:t>
            </a:r>
            <a:r>
              <a:rPr lang="en-US" altLang="zh-TW" b="1" dirty="0" err="1"/>
              <a:t>Int</a:t>
            </a:r>
            <a:r>
              <a:rPr lang="en-US" altLang="zh-TW" b="1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return input + 1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func</a:t>
            </a:r>
            <a:r>
              <a:rPr lang="en-US" altLang="zh-TW" b="1" dirty="0"/>
              <a:t> </a:t>
            </a:r>
            <a:r>
              <a:rPr lang="en-US" altLang="zh-TW" b="1" dirty="0" err="1"/>
              <a:t>decremental</a:t>
            </a:r>
            <a:r>
              <a:rPr lang="en-US" altLang="zh-TW" b="1" dirty="0"/>
              <a:t>(input: </a:t>
            </a:r>
            <a:r>
              <a:rPr lang="en-US" altLang="zh-TW" b="1" dirty="0" err="1"/>
              <a:t>Int</a:t>
            </a:r>
            <a:r>
              <a:rPr lang="en-US" altLang="zh-TW" b="1" dirty="0"/>
              <a:t>) -&gt; </a:t>
            </a:r>
            <a:r>
              <a:rPr lang="en-US" altLang="zh-TW" b="1" dirty="0" err="1"/>
              <a:t>Int</a:t>
            </a:r>
            <a:r>
              <a:rPr lang="en-US" altLang="zh-TW" b="1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return input - 1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上述定義了兩個函式，分別為</a:t>
            </a:r>
            <a:r>
              <a:rPr lang="en-US" altLang="zh-TW" dirty="0"/>
              <a:t>incremental</a:t>
            </a:r>
            <a:r>
              <a:rPr lang="zh-TW" altLang="zh-TW" dirty="0"/>
              <a:t>和</a:t>
            </a:r>
            <a:r>
              <a:rPr lang="en-US" altLang="zh-TW" dirty="0" err="1"/>
              <a:t>decremental</a:t>
            </a:r>
            <a:r>
              <a:rPr lang="zh-TW" altLang="zh-TW" dirty="0"/>
              <a:t>，而且函式的型態皆為</a:t>
            </a:r>
            <a:r>
              <a:rPr lang="en-US" altLang="zh-TW" dirty="0"/>
              <a:t> (</a:t>
            </a:r>
            <a:r>
              <a:rPr lang="en-US" altLang="zh-TW" dirty="0" err="1"/>
              <a:t>Int</a:t>
            </a:r>
            <a:r>
              <a:rPr lang="en-US" altLang="zh-TW" dirty="0"/>
              <a:t>) -&gt; </a:t>
            </a:r>
            <a:r>
              <a:rPr lang="en-US" altLang="zh-TW" dirty="0" err="1"/>
              <a:t>Int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144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451579" y="800100"/>
            <a:ext cx="9603275" cy="46662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zh-TW" dirty="0"/>
              <a:t>撰寫一函式</a:t>
            </a:r>
            <a:r>
              <a:rPr lang="en-US" altLang="zh-TW" dirty="0" err="1"/>
              <a:t>chooseFunction</a:t>
            </a:r>
            <a:r>
              <a:rPr lang="zh-TW" altLang="zh-TW" dirty="0"/>
              <a:t>，它有一參數</a:t>
            </a:r>
            <a:r>
              <a:rPr lang="en-US" altLang="zh-TW" dirty="0"/>
              <a:t>increment</a:t>
            </a:r>
            <a:r>
              <a:rPr lang="zh-TW" altLang="zh-TW" dirty="0"/>
              <a:t>用以判斷要呼叫</a:t>
            </a:r>
            <a:r>
              <a:rPr lang="en-US" altLang="zh-TW" dirty="0"/>
              <a:t>incremental</a:t>
            </a:r>
            <a:r>
              <a:rPr lang="zh-TW" altLang="zh-TW" dirty="0"/>
              <a:t>或是</a:t>
            </a:r>
            <a:r>
              <a:rPr lang="en-US" altLang="zh-TW" dirty="0" err="1"/>
              <a:t>decremental</a:t>
            </a:r>
            <a:r>
              <a:rPr lang="zh-TW" altLang="zh-TW" dirty="0"/>
              <a:t>函式。</a:t>
            </a:r>
          </a:p>
          <a:p>
            <a:pPr marL="0" indent="0">
              <a:buNone/>
            </a:pPr>
            <a:r>
              <a:rPr lang="en-US" altLang="zh-TW" b="1" dirty="0" err="1"/>
              <a:t>func</a:t>
            </a:r>
            <a:r>
              <a:rPr lang="en-US" altLang="zh-TW" b="1" dirty="0"/>
              <a:t> </a:t>
            </a:r>
            <a:r>
              <a:rPr lang="en-US" altLang="zh-TW" b="1" dirty="0" err="1"/>
              <a:t>chooseFunction</a:t>
            </a:r>
            <a:r>
              <a:rPr lang="en-US" altLang="zh-TW" b="1" dirty="0"/>
              <a:t>(increment: Bool) -&gt; (</a:t>
            </a:r>
            <a:r>
              <a:rPr lang="en-US" altLang="zh-TW" b="1" dirty="0" err="1"/>
              <a:t>Int</a:t>
            </a:r>
            <a:r>
              <a:rPr lang="en-US" altLang="zh-TW" b="1" dirty="0"/>
              <a:t>)-&gt; </a:t>
            </a:r>
            <a:r>
              <a:rPr lang="en-US" altLang="zh-TW" b="1" dirty="0" err="1"/>
              <a:t>Int</a:t>
            </a:r>
            <a:r>
              <a:rPr lang="en-US" altLang="zh-TW" b="1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if increment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    return incremental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} else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    return </a:t>
            </a:r>
            <a:r>
              <a:rPr lang="en-US" altLang="zh-TW" b="1" dirty="0" err="1"/>
              <a:t>decremental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}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450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6063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incremental(input: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return input + 1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decremental</a:t>
                      </a:r>
                      <a:r>
                        <a:rPr lang="en-US" altLang="zh-TW" dirty="0"/>
                        <a:t>(input: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return input - 1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chooseFunction</a:t>
                      </a:r>
                      <a:r>
                        <a:rPr lang="en-US" altLang="zh-TW" dirty="0"/>
                        <a:t>(increment: Bool) -&gt; (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if increment {</a:t>
                      </a:r>
                    </a:p>
                    <a:p>
                      <a:r>
                        <a:rPr lang="en-US" altLang="zh-TW" dirty="0"/>
                        <a:t>        return incremental</a:t>
                      </a:r>
                    </a:p>
                    <a:p>
                      <a:r>
                        <a:rPr lang="en-US" altLang="zh-TW" dirty="0"/>
                        <a:t>    } else {</a:t>
                      </a:r>
                    </a:p>
                    <a:p>
                      <a:r>
                        <a:rPr lang="en-US" altLang="zh-TW" dirty="0"/>
                        <a:t>        return </a:t>
                      </a:r>
                      <a:r>
                        <a:rPr lang="en-US" altLang="zh-TW" dirty="0" err="1"/>
                        <a:t>decremental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number = 6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moveToZero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chooseFunction</a:t>
                      </a:r>
                      <a:r>
                        <a:rPr lang="en-US" altLang="zh-TW" dirty="0"/>
                        <a:t>(increment: number &lt; 0)</a:t>
                      </a:r>
                    </a:p>
                    <a:p>
                      <a:r>
                        <a:rPr lang="en-US" altLang="zh-TW" dirty="0"/>
                        <a:t>while number != 0 {</a:t>
                      </a:r>
                    </a:p>
                    <a:p>
                      <a:r>
                        <a:rPr lang="en-US" altLang="zh-TW" dirty="0"/>
                        <a:t>    print("\(number) ", terminator: "")</a:t>
                      </a:r>
                    </a:p>
                    <a:p>
                      <a:r>
                        <a:rPr lang="en-US" altLang="zh-TW" dirty="0"/>
                        <a:t>    number = </a:t>
                      </a:r>
                      <a:r>
                        <a:rPr lang="en-US" altLang="zh-TW" dirty="0" err="1"/>
                        <a:t>moveToZero</a:t>
                      </a:r>
                      <a:r>
                        <a:rPr lang="en-US" altLang="zh-TW" dirty="0"/>
                        <a:t>(number)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print(0)</a:t>
                      </a:r>
                    </a:p>
                    <a:p>
                      <a:r>
                        <a:rPr lang="en-US" altLang="zh-TW" dirty="0"/>
                        <a:t>print("end")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99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6 5 4 3 2 1 0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end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329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7.4  </a:t>
            </a:r>
            <a:r>
              <a:rPr lang="zh-TW" altLang="zh-TW" dirty="0"/>
              <a:t>巢狀函式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若一函式內又包含</a:t>
            </a:r>
            <a:r>
              <a:rPr lang="zh-TW" altLang="en-US" dirty="0"/>
              <a:t>。</a:t>
            </a:r>
            <a:r>
              <a:rPr lang="zh-TW" altLang="zh-TW" dirty="0"/>
              <a:t>其它函式，則稱此函式為巢狀函式</a:t>
            </a:r>
            <a:r>
              <a:rPr lang="en-US" altLang="zh-TW" dirty="0"/>
              <a:t> (nested function)</a:t>
            </a:r>
            <a:r>
              <a:rPr lang="zh-TW" altLang="zh-TW" dirty="0"/>
              <a:t>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4244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485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//nested function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chooseFunction</a:t>
                      </a:r>
                      <a:r>
                        <a:rPr lang="en-US" altLang="zh-TW" dirty="0"/>
                        <a:t>(increment: Bool) -&gt; (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    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incremental(input: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return input + 1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decremental</a:t>
                      </a:r>
                      <a:r>
                        <a:rPr lang="en-US" altLang="zh-TW" dirty="0"/>
                        <a:t>(input: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return input - 1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if increment {</a:t>
                      </a:r>
                    </a:p>
                    <a:p>
                      <a:r>
                        <a:rPr lang="en-US" altLang="zh-TW" dirty="0"/>
                        <a:t>        return incremental</a:t>
                      </a:r>
                    </a:p>
                    <a:p>
                      <a:r>
                        <a:rPr lang="en-US" altLang="zh-TW" dirty="0"/>
                        <a:t>    } else {</a:t>
                      </a:r>
                    </a:p>
                    <a:p>
                      <a:r>
                        <a:rPr lang="en-US" altLang="zh-TW" dirty="0"/>
                        <a:t>        return </a:t>
                      </a:r>
                      <a:r>
                        <a:rPr lang="en-US" altLang="zh-TW" dirty="0" err="1"/>
                        <a:t>decremental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4284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7.5  </a:t>
            </a:r>
            <a:r>
              <a:rPr lang="zh-TW" altLang="zh-TW" dirty="0"/>
              <a:t>區域與全域變數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定義在函式內部的變數稱為區域變數</a:t>
            </a:r>
            <a:r>
              <a:rPr lang="en-US" altLang="zh-TW" dirty="0"/>
              <a:t>(local variable)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定義在函式外面的變數稱之為全域變數</a:t>
            </a:r>
            <a:r>
              <a:rPr lang="en-US" altLang="zh-TW" dirty="0"/>
              <a:t>(global variable)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9136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global or local variable</a:t>
            </a:r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= 100</a:t>
            </a:r>
          </a:p>
          <a:p>
            <a:pPr marL="0" indent="0">
              <a:buNone/>
            </a:pPr>
            <a:r>
              <a:rPr kumimoji="1" lang="en-US" altLang="zh-TW" dirty="0" err="1"/>
              <a:t>func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globalOrLocal</a:t>
            </a:r>
            <a:r>
              <a:rPr kumimoji="1" lang="en-US" altLang="zh-TW" dirty="0"/>
              <a:t>() {</a:t>
            </a:r>
          </a:p>
          <a:p>
            <a:pPr marL="0" indent="0">
              <a:buNone/>
            </a:pPr>
            <a:r>
              <a:rPr kumimoji="1" lang="en-US" altLang="zh-TW" dirty="0"/>
              <a:t>    let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= 200</a:t>
            </a:r>
          </a:p>
          <a:p>
            <a:pPr marL="0" indent="0">
              <a:buNone/>
            </a:pPr>
            <a:r>
              <a:rPr kumimoji="1" lang="en-US" altLang="zh-TW" dirty="0"/>
              <a:t>    print("local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= 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globalOrLocal</a:t>
            </a:r>
            <a:r>
              <a:rPr kumimoji="1" lang="en-US" altLang="zh-TW" dirty="0"/>
              <a:t>()</a:t>
            </a:r>
          </a:p>
          <a:p>
            <a:pPr marL="0" indent="0">
              <a:buNone/>
            </a:pPr>
            <a:r>
              <a:rPr kumimoji="1" lang="en-US" altLang="zh-TW" dirty="0"/>
              <a:t>print("global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= 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004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7.1.1  </a:t>
            </a:r>
            <a:r>
              <a:rPr lang="zh-TW" altLang="zh-TW" dirty="0"/>
              <a:t>函式的參數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上一範例程式輸出</a:t>
            </a:r>
            <a:r>
              <a:rPr lang="en-US" altLang="zh-TW" dirty="0"/>
              <a:t>50</a:t>
            </a:r>
            <a:r>
              <a:rPr lang="zh-TW" altLang="zh-TW" dirty="0"/>
              <a:t>個 </a:t>
            </a:r>
            <a:r>
              <a:rPr lang="en-US" altLang="zh-TW" dirty="0"/>
              <a:t>*</a:t>
            </a:r>
            <a:r>
              <a:rPr lang="zh-TW" altLang="zh-TW" dirty="0"/>
              <a:t>。若要讓使用者決定多少個 </a:t>
            </a:r>
            <a:r>
              <a:rPr lang="en-US" altLang="zh-TW" dirty="0"/>
              <a:t>* </a:t>
            </a:r>
            <a:r>
              <a:rPr lang="zh-TW" altLang="zh-TW" dirty="0"/>
              <a:t>時，則可以在呼叫函式</a:t>
            </a:r>
            <a:r>
              <a:rPr lang="en-US" altLang="zh-TW" dirty="0" err="1"/>
              <a:t>printStar</a:t>
            </a:r>
            <a:r>
              <a:rPr lang="zh-TW" altLang="zh-TW" dirty="0"/>
              <a:t>給予參數 </a:t>
            </a:r>
            <a:r>
              <a:rPr lang="en-US" altLang="zh-TW" dirty="0"/>
              <a:t>(parameter)</a:t>
            </a:r>
            <a:r>
              <a:rPr lang="zh-TW" altLang="zh-TW" dirty="0"/>
              <a:t>，以決定 </a:t>
            </a:r>
            <a:r>
              <a:rPr lang="en-US" altLang="zh-TW" dirty="0"/>
              <a:t>* </a:t>
            </a:r>
            <a:r>
              <a:rPr lang="zh-TW" altLang="zh-TW" dirty="0"/>
              <a:t>的數目</a:t>
            </a:r>
            <a:r>
              <a:rPr lang="zh-TW" altLang="en-US" dirty="0"/>
              <a:t>。</a:t>
            </a:r>
            <a:endParaRPr kumimoji="1" lang="zh-TW" altLang="en-US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37183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local </a:t>
            </a:r>
            <a:r>
              <a:rPr lang="en-US" altLang="zh-TW" b="1" dirty="0" err="1"/>
              <a:t>i</a:t>
            </a:r>
            <a:r>
              <a:rPr lang="en-US" altLang="zh-TW" b="1" dirty="0"/>
              <a:t> = 200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global </a:t>
            </a:r>
            <a:r>
              <a:rPr lang="en-US" altLang="zh-TW" b="1" dirty="0" err="1"/>
              <a:t>i</a:t>
            </a:r>
            <a:r>
              <a:rPr lang="en-US" altLang="zh-TW" b="1" dirty="0"/>
              <a:t> = 100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701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6216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import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Foundation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printStar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starNumber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_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</a:t>
                      </a:r>
                      <a:r>
                        <a:rPr lang="mr-IN" altLang="zh-TW" dirty="0" err="1"/>
                        <a:t>starNumber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("*",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multiply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1...9 {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1...9 {</a:t>
                      </a:r>
                    </a:p>
                    <a:p>
                      <a:r>
                        <a:rPr lang="mr-IN" altLang="zh-TW" dirty="0"/>
                        <a:t>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String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format</a:t>
                      </a:r>
                      <a:r>
                        <a:rPr lang="mr-IN" altLang="zh-TW" dirty="0"/>
                        <a:t>: " %4d", (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*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)),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/>
                        <a:t>       }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printStar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starNumber</a:t>
                      </a:r>
                      <a:r>
                        <a:rPr lang="mr-IN" altLang="zh-TW" dirty="0"/>
                        <a:t>: 50)</a:t>
                      </a:r>
                    </a:p>
                    <a:p>
                      <a:r>
                        <a:rPr lang="mr-IN" altLang="zh-TW" dirty="0" err="1"/>
                        <a:t>multiply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printStar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starNumber</a:t>
                      </a:r>
                      <a:r>
                        <a:rPr lang="mr-IN" altLang="zh-TW" dirty="0"/>
                        <a:t>: 50)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0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7.1.2  </a:t>
            </a:r>
            <a:r>
              <a:rPr lang="zh-TW" altLang="zh-TW" dirty="0"/>
              <a:t>函式的回傳值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若函式有回傳值，則必須加以設定回傳值的資料型態。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609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mr-IN" altLang="zh-TW" dirty="0" err="1"/>
              <a:t>func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sum</a:t>
            </a:r>
            <a:r>
              <a:rPr kumimoji="1" lang="mr-IN" altLang="zh-TW" dirty="0"/>
              <a:t>(</a:t>
            </a:r>
            <a:r>
              <a:rPr kumimoji="1" lang="mr-IN" altLang="zh-TW" dirty="0" err="1"/>
              <a:t>number</a:t>
            </a:r>
            <a:r>
              <a:rPr kumimoji="1" lang="mr-IN" altLang="zh-TW" dirty="0"/>
              <a:t>: </a:t>
            </a:r>
            <a:r>
              <a:rPr kumimoji="1" lang="mr-IN" altLang="zh-TW" dirty="0" err="1"/>
              <a:t>Int</a:t>
            </a:r>
            <a:r>
              <a:rPr kumimoji="1" lang="mr-IN" altLang="zh-TW" dirty="0"/>
              <a:t>) -&gt; </a:t>
            </a:r>
            <a:r>
              <a:rPr kumimoji="1" lang="mr-IN" altLang="zh-TW" dirty="0" err="1"/>
              <a:t>Int</a:t>
            </a:r>
            <a:r>
              <a:rPr kumimoji="1" lang="mr-IN" altLang="zh-TW" dirty="0"/>
              <a:t>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var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total</a:t>
            </a:r>
            <a:r>
              <a:rPr kumimoji="1" lang="mr-IN" altLang="zh-TW" dirty="0"/>
              <a:t> = 0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for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in</a:t>
            </a:r>
            <a:r>
              <a:rPr kumimoji="1" lang="mr-IN" altLang="zh-TW" dirty="0"/>
              <a:t> 1...</a:t>
            </a:r>
            <a:r>
              <a:rPr kumimoji="1" lang="mr-IN" altLang="zh-TW" dirty="0" err="1"/>
              <a:t>number</a:t>
            </a:r>
            <a:r>
              <a:rPr kumimoji="1" lang="mr-IN" altLang="zh-TW" dirty="0"/>
              <a:t> {</a:t>
            </a:r>
          </a:p>
          <a:p>
            <a:pPr marL="0" indent="0">
              <a:buNone/>
            </a:pPr>
            <a:r>
              <a:rPr kumimoji="1" lang="mr-IN" altLang="zh-TW" dirty="0"/>
              <a:t>        </a:t>
            </a:r>
            <a:r>
              <a:rPr kumimoji="1" lang="mr-IN" altLang="zh-TW" dirty="0" err="1"/>
              <a:t>total</a:t>
            </a:r>
            <a:r>
              <a:rPr kumimoji="1" lang="mr-IN" altLang="zh-TW" dirty="0"/>
              <a:t> += </a:t>
            </a:r>
            <a:r>
              <a:rPr kumimoji="1" lang="mr-IN" altLang="zh-TW" dirty="0" err="1"/>
              <a:t>i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/>
              <a:t>    }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return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total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/>
              <a:t>}</a:t>
            </a:r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 = 100</a:t>
            </a:r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tot</a:t>
            </a:r>
            <a:r>
              <a:rPr kumimoji="1" lang="mr-IN" altLang="zh-TW" dirty="0"/>
              <a:t> = </a:t>
            </a:r>
            <a:r>
              <a:rPr kumimoji="1" lang="mr-IN" altLang="zh-TW" dirty="0" err="1"/>
              <a:t>sum</a:t>
            </a:r>
            <a:r>
              <a:rPr kumimoji="1" lang="mr-IN" altLang="zh-TW" dirty="0"/>
              <a:t>(</a:t>
            </a:r>
            <a:r>
              <a:rPr kumimoji="1" lang="mr-IN" altLang="zh-TW" dirty="0" err="1"/>
              <a:t>number</a:t>
            </a:r>
            <a:r>
              <a:rPr kumimoji="1" lang="mr-IN" altLang="zh-TW" dirty="0"/>
              <a:t>: 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("1+2+...+\(</a:t>
            </a:r>
            <a:r>
              <a:rPr kumimoji="1" lang="mr-IN" altLang="zh-TW" dirty="0" err="1"/>
              <a:t>i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tot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18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1+2+…+100 = 5050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71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7.1.3  </a:t>
            </a:r>
            <a:r>
              <a:rPr lang="zh-TW" altLang="zh-TW" dirty="0"/>
              <a:t>回傳多個值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可使用</a:t>
            </a:r>
            <a:r>
              <a:rPr lang="en-US" altLang="zh-TW" dirty="0"/>
              <a:t>tuple</a:t>
            </a:r>
            <a:r>
              <a:rPr lang="zh-TW" altLang="zh-TW" dirty="0"/>
              <a:t>型態回傳多個值。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tuple</a:t>
            </a:r>
            <a:r>
              <a:rPr lang="zh-TW" altLang="zh-TW" dirty="0"/>
              <a:t>是有序的成員集合。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002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1850</Words>
  <Application>Microsoft Office PowerPoint</Application>
  <PresentationFormat>寬螢幕</PresentationFormat>
  <Paragraphs>282</Paragraphs>
  <Slides>40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8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Ch07. 函式</vt:lpstr>
      <vt:lpstr>7.1  定義與呼叫函式 </vt:lpstr>
      <vt:lpstr>範例程式</vt:lpstr>
      <vt:lpstr>7.1.1  函式的參數 </vt:lpstr>
      <vt:lpstr>範例程式</vt:lpstr>
      <vt:lpstr>7.1.2  函式的回傳值</vt:lpstr>
      <vt:lpstr>範例程式</vt:lpstr>
      <vt:lpstr>輸出結果</vt:lpstr>
      <vt:lpstr>7.1.3  回傳多個值 </vt:lpstr>
      <vt:lpstr>範例程式</vt:lpstr>
      <vt:lpstr>輸出結果</vt:lpstr>
      <vt:lpstr>7.2  函式的參數名稱 </vt:lpstr>
      <vt:lpstr>7.2.1  外部參數名稱 </vt:lpstr>
      <vt:lpstr>範例程式</vt:lpstr>
      <vt:lpstr>輸出結果</vt:lpstr>
      <vt:lpstr>7.2.2  預設參數值 </vt:lpstr>
      <vt:lpstr>範例程式</vt:lpstr>
      <vt:lpstr>輸出結果</vt:lpstr>
      <vt:lpstr>7.2.3  可變的參數個數 </vt:lpstr>
      <vt:lpstr>範例程式</vt:lpstr>
      <vt:lpstr>輸出結果</vt:lpstr>
      <vt:lpstr>7.2.4  參數的型態 </vt:lpstr>
      <vt:lpstr>範例程式</vt:lpstr>
      <vt:lpstr>輸出結果</vt:lpstr>
      <vt:lpstr>7.3  函式型態 </vt:lpstr>
      <vt:lpstr>7.3.1  函式型態當做變數的型態 </vt:lpstr>
      <vt:lpstr>範例程式</vt:lpstr>
      <vt:lpstr>輸出結果</vt:lpstr>
      <vt:lpstr>7.3.2  函式型態當做參數的型態 </vt:lpstr>
      <vt:lpstr>範例程式</vt:lpstr>
      <vt:lpstr>輸出結果</vt:lpstr>
      <vt:lpstr>7.3.3  函式型態當做回傳值的型態 </vt:lpstr>
      <vt:lpstr>PowerPoint 簡報</vt:lpstr>
      <vt:lpstr>範例程式</vt:lpstr>
      <vt:lpstr>輸出結果</vt:lpstr>
      <vt:lpstr>7.4  巢狀函式</vt:lpstr>
      <vt:lpstr>範例程式</vt:lpstr>
      <vt:lpstr>7.5  區域與全域變數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Ch07. 函式</dc:title>
  <dc:creator>Microsoft Office 使用者</dc:creator>
  <cp:lastModifiedBy>tony_tsai 蔡彤孟</cp:lastModifiedBy>
  <cp:revision>18</cp:revision>
  <dcterms:created xsi:type="dcterms:W3CDTF">2018-02-19T15:33:41Z</dcterms:created>
  <dcterms:modified xsi:type="dcterms:W3CDTF">2018-02-22T07:24:44Z</dcterms:modified>
</cp:coreProperties>
</file>