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4" r:id="rId4"/>
    <p:sldId id="265" r:id="rId5"/>
    <p:sldId id="257" r:id="rId6"/>
    <p:sldId id="261" r:id="rId7"/>
    <p:sldId id="262" r:id="rId8"/>
    <p:sldId id="258" r:id="rId9"/>
    <p:sldId id="266" r:id="rId10"/>
    <p:sldId id="263" r:id="rId11"/>
    <p:sldId id="259" r:id="rId12"/>
    <p:sldId id="267" r:id="rId13"/>
    <p:sldId id="268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3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60E154-D048-4D82-9FA4-0F6884171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2AC731E-B5AF-44F2-9C1A-041760BED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EA3D1E-2460-4C66-81AB-82023C3A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D6E2B8-4FFE-4200-95ED-2A0A4283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6A180D-74DB-40B2-A45F-9B4D2422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9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DE6332-1D35-493B-BE12-6A4B59DA7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2EB6107-7A13-4D6D-8613-2066D59A5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9BCA86-9B69-4E57-8706-908F3145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C4B308-CC68-4331-BA1F-1658572F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F1520F-7C5F-41C6-92B0-25404466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8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0888F12-DB5A-4B45-9CC4-F0863C38E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8AB7D8A-864D-4088-A4FA-D63D92F5C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1B1AD2-B36C-44BA-9A0F-C58DD678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46406B-9C80-4930-9E3B-0674C339F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138ECD-2802-45DC-B5DB-050F32FA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1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1DA3C0-4BB6-4B6C-B866-3086BACA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1A1C15-DA31-4E30-A3F2-B490F9759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F415BB-2AE0-4BCC-AB5A-CFE442C4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C45E77-CB55-4D61-86C8-93D22948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C69789-B9F9-4D94-A617-53B93EF81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5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C4C94F-D981-4225-A614-C2C1CC36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5671362-FBA3-4F71-9096-C0731CC76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CFA68D-0CB6-45D5-A3FB-5986B0AE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D87E344-7689-4D56-AD84-F58966A3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C361B7-AC15-4ABB-886B-6688ADA8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2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F9AC6A-BF97-49EE-8DDE-82CD6B85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EB296D-786D-4F8B-904F-BACE509B5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AC82346-54A2-4BD7-8246-41170FD26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DB0E392-511B-4DC6-99E8-59D221E7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3A36A30-86C7-445F-9B8A-D03A29C2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B405EF5-ECEA-4435-8917-752FC66C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5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436EF8-8FC5-43F7-8200-70C93DF41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C909F58-D1E4-4732-B59B-D19B343CD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6FFE120-D848-4F15-9F8A-5BE4F0443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0A22D05-2074-42E9-B366-AA419FF9B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5D93954-D06B-4A09-97AD-765B8D1FB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E8CC459-3EA5-45FC-879B-4CC10ED06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F0A77DF-CF65-42EE-AB99-7E8D2E3C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24CA9F8-BBCE-4E3D-911F-B6BF5673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5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617EDD-B125-46BE-B1EB-6504D9275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B9A02F4-C318-4C7A-BC7C-734DF110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F158090-E4C1-46C1-8F36-51697E05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0538AF9-65A9-4C21-A81D-FAE0BF6B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1D63AE8-B069-4C80-8FD8-D4A2C892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D2F86E6-B89F-46BE-9B1E-02D666DB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7B89A8D-96A2-4672-A12E-062385A1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7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8603E5-6318-46AF-8848-721451A83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30DCF3-C2E0-424A-97C8-72EAEF19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632EE87-7DEE-41EC-B95E-BE8CEC201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65A0C5D-6CF9-4419-A7A5-FB400F1D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87B5D7-EC4E-4FA6-A991-F891BAA73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F4CDD7D-8A0D-4094-8CF0-7B47D0FB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4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A419C1-18D8-434F-B749-52DF5A0C5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1FBD45E-609E-4A26-8F7E-9F4FF758B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C27410C-06FC-4C79-974B-B329EF1ED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8C70EED-B4EE-4202-8452-17FF4CE9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9ED870-6DD0-4AD3-A04E-0DB2767F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AF85C16-D2B6-41EF-A557-F4D1C175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32A2F27-8298-4AF2-9AC7-8382A68F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6D1BFD-36FA-4D03-8215-0BA4378D8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ED6B88-B032-44F5-BC18-E193AC9CD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76C520-C046-45AC-B40F-B0A548386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791D99-A34F-4889-9FC0-4B70983C3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3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Ch04.</a:t>
            </a:r>
            <a:r>
              <a:rPr kumimoji="1" lang="zh-TW" altLang="en-US" dirty="0"/>
              <a:t> 迴圈敘述</a:t>
            </a:r>
          </a:p>
        </p:txBody>
      </p:sp>
    </p:spTree>
    <p:extLst>
      <p:ext uri="{BB962C8B-B14F-4D97-AF65-F5344CB8AC3E}">
        <p14:creationId xmlns:p14="http://schemas.microsoft.com/office/powerpoint/2010/main" val="902987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1 adds 5 is 6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2 adds 5 is 7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3 adds 5 is 8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4 adds 5 is 9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5 adds 5 is 10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6 adds 5 is 11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157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4.4  </a:t>
            </a:r>
            <a:r>
              <a:rPr lang="zh-TW" altLang="zh-TW" dirty="0"/>
              <a:t>巢狀迴圈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若在迴圈敘述內包含另一迴圈敘述，則稱之為巢狀迴圈</a:t>
            </a:r>
            <a:r>
              <a:rPr lang="en-US" altLang="zh-TW" dirty="0"/>
              <a:t>(nested loop)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3311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850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mr-IN" altLang="zh-TW" dirty="0"/>
              <a:t>// </a:t>
            </a:r>
            <a:r>
              <a:rPr kumimoji="1" lang="mr-IN" altLang="zh-TW" dirty="0" err="1"/>
              <a:t>nest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loop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 err="1"/>
              <a:t>for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i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in</a:t>
            </a:r>
            <a:r>
              <a:rPr kumimoji="1" lang="mr-IN" altLang="zh-TW" dirty="0"/>
              <a:t> 1...3 {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print</a:t>
            </a:r>
            <a:r>
              <a:rPr kumimoji="1" lang="mr-IN" altLang="zh-TW" dirty="0"/>
              <a:t>("</a:t>
            </a:r>
            <a:r>
              <a:rPr kumimoji="1" lang="mr-IN" altLang="zh-TW" dirty="0" err="1"/>
              <a:t>i</a:t>
            </a:r>
            <a:r>
              <a:rPr kumimoji="1" lang="mr-IN" altLang="zh-TW" dirty="0"/>
              <a:t>=\(</a:t>
            </a:r>
            <a:r>
              <a:rPr kumimoji="1" lang="mr-IN" altLang="zh-TW" dirty="0" err="1"/>
              <a:t>i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print</a:t>
            </a:r>
            <a:r>
              <a:rPr kumimoji="1" lang="mr-IN" altLang="zh-TW" dirty="0"/>
              <a:t>("</a:t>
            </a:r>
            <a:r>
              <a:rPr kumimoji="1" lang="mr-IN" altLang="zh-TW" dirty="0" err="1"/>
              <a:t>j</a:t>
            </a:r>
            <a:r>
              <a:rPr kumimoji="1" lang="mr-IN" altLang="zh-TW" dirty="0"/>
              <a:t>=", </a:t>
            </a:r>
            <a:r>
              <a:rPr kumimoji="1" lang="mr-IN" altLang="zh-TW" dirty="0" err="1"/>
              <a:t>terminator</a:t>
            </a:r>
            <a:r>
              <a:rPr kumimoji="1" lang="mr-IN" altLang="zh-TW" dirty="0"/>
              <a:t>: "")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for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j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in</a:t>
            </a:r>
            <a:r>
              <a:rPr kumimoji="1" lang="mr-IN" altLang="zh-TW" dirty="0"/>
              <a:t> 1...9 {</a:t>
            </a:r>
          </a:p>
          <a:p>
            <a:pPr marL="0" indent="0">
              <a:buNone/>
            </a:pPr>
            <a:r>
              <a:rPr kumimoji="1" lang="mr-IN" altLang="zh-TW" dirty="0"/>
              <a:t>        </a:t>
            </a:r>
            <a:r>
              <a:rPr kumimoji="1" lang="mr-IN" altLang="zh-TW" dirty="0" err="1"/>
              <a:t>print</a:t>
            </a:r>
            <a:r>
              <a:rPr kumimoji="1" lang="mr-IN" altLang="zh-TW" dirty="0"/>
              <a:t>(" \(</a:t>
            </a:r>
            <a:r>
              <a:rPr kumimoji="1" lang="mr-IN" altLang="zh-TW" dirty="0" err="1"/>
              <a:t>j</a:t>
            </a:r>
            <a:r>
              <a:rPr kumimoji="1" lang="mr-IN" altLang="zh-TW" dirty="0"/>
              <a:t>)", </a:t>
            </a:r>
            <a:r>
              <a:rPr kumimoji="1" lang="mr-IN" altLang="zh-TW" dirty="0" err="1"/>
              <a:t>terminator</a:t>
            </a:r>
            <a:r>
              <a:rPr kumimoji="1" lang="mr-IN" altLang="zh-TW" dirty="0"/>
              <a:t>: "")</a:t>
            </a:r>
          </a:p>
          <a:p>
            <a:pPr marL="0" indent="0">
              <a:buNone/>
            </a:pPr>
            <a:r>
              <a:rPr kumimoji="1" lang="mr-IN" altLang="zh-TW" dirty="0"/>
              <a:t>    }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print</a:t>
            </a:r>
            <a:r>
              <a:rPr kumimoji="1" lang="mr-IN" altLang="zh-TW" dirty="0"/>
              <a:t>("\</a:t>
            </a:r>
            <a:r>
              <a:rPr kumimoji="1" lang="mr-IN" altLang="zh-TW" dirty="0" err="1"/>
              <a:t>n</a:t>
            </a:r>
            <a:r>
              <a:rPr kumimoji="1" lang="mr-IN" altLang="zh-TW" dirty="0"/>
              <a:t>")</a:t>
            </a:r>
          </a:p>
          <a:p>
            <a:pPr marL="0" indent="0">
              <a:buNone/>
            </a:pPr>
            <a:r>
              <a:rPr kumimoji="1" lang="mr-IN" altLang="zh-TW" dirty="0"/>
              <a:t>}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129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9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=1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j= 1 2 3 4 5 6 7 8 9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=2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j= 1 2 3 4 5 6 7 8 9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=3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j= 1 2 3 4 5 6 7 8 9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980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4.1</a:t>
            </a:r>
            <a:r>
              <a:rPr lang="zh-TW" altLang="en-US" dirty="0"/>
              <a:t> </a:t>
            </a:r>
            <a:r>
              <a:rPr lang="en-US" altLang="zh-TW" dirty="0"/>
              <a:t>while</a:t>
            </a:r>
            <a:r>
              <a:rPr lang="zh-TW" altLang="en-US" dirty="0"/>
              <a:t>迴圈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en-US" altLang="zh-TW" dirty="0"/>
              <a:t>while</a:t>
            </a:r>
            <a:r>
              <a:rPr lang="zh-TW" altLang="zh-TW" dirty="0"/>
              <a:t>迴圈敘述要先判斷條件運算式是否為真，若是，則執行迴圈主體敘述與更新運算式，否則結束迴圈。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while</a:t>
            </a:r>
            <a:r>
              <a:rPr lang="zh-TW" altLang="zh-TW" dirty="0"/>
              <a:t>迴圈敘述的語法如下：</a:t>
            </a:r>
          </a:p>
          <a:p>
            <a:pPr marL="0" indent="0">
              <a:buNone/>
            </a:pPr>
            <a:r>
              <a:rPr lang="zh-CN" altLang="zh-TW" dirty="0"/>
              <a:t>初值設定運算式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while </a:t>
            </a:r>
            <a:r>
              <a:rPr lang="zh-CN" altLang="zh-TW" dirty="0"/>
              <a:t>條件運算式</a:t>
            </a:r>
            <a:r>
              <a:rPr lang="en-US" altLang="zh-TW" dirty="0"/>
              <a:t>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zh-CN" altLang="zh-TW" dirty="0"/>
              <a:t>迴圈主體敘述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zh-CN" altLang="zh-TW" dirty="0"/>
              <a:t>更新運算式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424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範例程式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/>
              <a:t>// while loop</a:t>
            </a:r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total = 0, index = 1</a:t>
            </a:r>
          </a:p>
          <a:p>
            <a:pPr marL="0" indent="0">
              <a:buNone/>
            </a:pPr>
            <a:r>
              <a:rPr kumimoji="1" lang="en-US" altLang="zh-TW" dirty="0"/>
              <a:t>while index &lt;= 100 {</a:t>
            </a:r>
          </a:p>
          <a:p>
            <a:pPr marL="0" indent="0">
              <a:buNone/>
            </a:pPr>
            <a:r>
              <a:rPr kumimoji="1" lang="en-US" altLang="zh-TW" dirty="0"/>
              <a:t>    total += index</a:t>
            </a:r>
          </a:p>
          <a:p>
            <a:pPr marL="0" indent="0">
              <a:buNone/>
            </a:pPr>
            <a:r>
              <a:rPr kumimoji="1" lang="en-US" altLang="zh-TW" dirty="0"/>
              <a:t>    index += 1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r>
              <a:rPr kumimoji="1" lang="en-US" altLang="zh-TW" dirty="0"/>
              <a:t>print("1</a:t>
            </a:r>
            <a:r>
              <a:rPr kumimoji="1" lang="zh-TW" altLang="en-US" dirty="0"/>
              <a:t>加到</a:t>
            </a:r>
            <a:r>
              <a:rPr kumimoji="1" lang="en-US" altLang="zh-TW" dirty="0"/>
              <a:t>\(index-1)</a:t>
            </a:r>
            <a:r>
              <a:rPr kumimoji="1" lang="zh-TW" altLang="en-US" dirty="0"/>
              <a:t>的總和</a:t>
            </a:r>
            <a:r>
              <a:rPr kumimoji="1" lang="en-US" altLang="zh-TW" dirty="0"/>
              <a:t>: \(total)")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11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輸出結果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1</a:t>
            </a:r>
            <a:r>
              <a:rPr lang="zh-CN" altLang="zh-TW" dirty="0"/>
              <a:t>加到</a:t>
            </a:r>
            <a:r>
              <a:rPr lang="en-US" altLang="zh-TW" b="1" dirty="0"/>
              <a:t>100</a:t>
            </a:r>
            <a:r>
              <a:rPr lang="zh-CN" altLang="zh-TW" dirty="0"/>
              <a:t>的總和</a:t>
            </a:r>
            <a:r>
              <a:rPr lang="en-US" altLang="zh-TW" b="1" dirty="0"/>
              <a:t>: 5050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942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4.2  repeat…while </a:t>
            </a:r>
            <a:r>
              <a:rPr lang="zh-TW" altLang="zh-TW" dirty="0"/>
              <a:t>迴圈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en-US" altLang="zh-TW" dirty="0"/>
              <a:t>repeat…while</a:t>
            </a:r>
            <a:r>
              <a:rPr lang="zh-TW" altLang="zh-TW" dirty="0"/>
              <a:t>迴圈</a:t>
            </a:r>
            <a:r>
              <a:rPr lang="zh-TW" altLang="en-US" dirty="0"/>
              <a:t>會先執行內部程式碼一次，再來判斷</a:t>
            </a:r>
            <a:r>
              <a:rPr lang="en-US" altLang="zh-TW" dirty="0"/>
              <a:t>while</a:t>
            </a:r>
            <a:r>
              <a:rPr lang="zh-TW" altLang="en-US" dirty="0"/>
              <a:t>的</a:t>
            </a:r>
            <a:r>
              <a:rPr lang="zh-CN" altLang="zh-TW" dirty="0"/>
              <a:t>條件運算式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repeat…while</a:t>
            </a:r>
            <a:r>
              <a:rPr lang="zh-TW" altLang="zh-TW" dirty="0"/>
              <a:t>迴圈敘述語法如下：</a:t>
            </a:r>
          </a:p>
          <a:p>
            <a:pPr marL="0" indent="0">
              <a:buNone/>
            </a:pPr>
            <a:r>
              <a:rPr lang="zh-CN" altLang="zh-TW" dirty="0"/>
              <a:t>初值設定運算式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repeat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zh-CN" altLang="zh-TW" dirty="0"/>
              <a:t>迴圈主體敘述</a:t>
            </a:r>
            <a:r>
              <a:rPr lang="en-US" altLang="zh-TW" dirty="0"/>
              <a:t>    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zh-CN" altLang="zh-TW" dirty="0"/>
              <a:t>更新運算式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 while </a:t>
            </a:r>
            <a:r>
              <a:rPr lang="zh-CN" altLang="zh-TW" dirty="0"/>
              <a:t>條件運算式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53246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範例程式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/>
              <a:t>// 1</a:t>
            </a:r>
            <a:r>
              <a:rPr kumimoji="1" lang="zh-TW" altLang="en-US" dirty="0"/>
              <a:t>加到</a:t>
            </a:r>
            <a:r>
              <a:rPr kumimoji="1" lang="en-US" altLang="zh-TW" dirty="0"/>
              <a:t>100</a:t>
            </a:r>
            <a:r>
              <a:rPr kumimoji="1" lang="zh-TW" altLang="en-US" dirty="0"/>
              <a:t>的偶數和</a:t>
            </a:r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total = 0, index = 2</a:t>
            </a:r>
          </a:p>
          <a:p>
            <a:pPr marL="0" indent="0">
              <a:buNone/>
            </a:pPr>
            <a:r>
              <a:rPr kumimoji="1" lang="en-US" altLang="zh-TW" dirty="0"/>
              <a:t>repeat {</a:t>
            </a:r>
          </a:p>
          <a:p>
            <a:pPr marL="0" indent="0">
              <a:buNone/>
            </a:pPr>
            <a:r>
              <a:rPr kumimoji="1" lang="en-US" altLang="zh-TW" dirty="0"/>
              <a:t>    total += index</a:t>
            </a:r>
          </a:p>
          <a:p>
            <a:pPr marL="0" indent="0">
              <a:buNone/>
            </a:pPr>
            <a:r>
              <a:rPr kumimoji="1" lang="en-US" altLang="zh-TW" dirty="0"/>
              <a:t>    index += 2</a:t>
            </a:r>
          </a:p>
          <a:p>
            <a:pPr marL="0" indent="0">
              <a:buNone/>
            </a:pPr>
            <a:r>
              <a:rPr kumimoji="1" lang="en-US" altLang="zh-TW" dirty="0"/>
              <a:t>} while index &lt;= 100</a:t>
            </a:r>
          </a:p>
          <a:p>
            <a:pPr marL="0" indent="0">
              <a:buNone/>
            </a:pPr>
            <a:r>
              <a:rPr kumimoji="1" lang="en-US" altLang="zh-TW" dirty="0"/>
              <a:t>print("1</a:t>
            </a:r>
            <a:r>
              <a:rPr kumimoji="1" lang="zh-TW" altLang="en-US" dirty="0"/>
              <a:t>加到</a:t>
            </a:r>
            <a:r>
              <a:rPr kumimoji="1" lang="en-US" altLang="zh-TW" dirty="0"/>
              <a:t>\(index-2)</a:t>
            </a:r>
            <a:r>
              <a:rPr kumimoji="1" lang="zh-TW" altLang="en-US" dirty="0"/>
              <a:t>的偶數和</a:t>
            </a:r>
            <a:r>
              <a:rPr kumimoji="1" lang="en-US" altLang="zh-TW" dirty="0"/>
              <a:t>: \(total)")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654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b="1" dirty="0"/>
              <a:t>1</a:t>
            </a:r>
            <a:r>
              <a:rPr lang="zh-CN" altLang="zh-TW" dirty="0"/>
              <a:t>加到</a:t>
            </a:r>
            <a:r>
              <a:rPr lang="en-US" altLang="zh-TW" b="1" dirty="0"/>
              <a:t>100</a:t>
            </a:r>
            <a:r>
              <a:rPr lang="zh-CN" altLang="zh-TW" dirty="0"/>
              <a:t>的偶數和</a:t>
            </a:r>
            <a:r>
              <a:rPr lang="en-US" altLang="zh-TW" b="1" dirty="0"/>
              <a:t>: 2550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13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4.3</a:t>
            </a:r>
            <a:r>
              <a:rPr lang="en-US" altLang="zh-TW" b="1" dirty="0"/>
              <a:t>  </a:t>
            </a:r>
            <a:r>
              <a:rPr lang="en-US" altLang="zh-TW" dirty="0"/>
              <a:t>for-in</a:t>
            </a:r>
            <a:r>
              <a:rPr lang="en-US" altLang="zh-TW" b="1" dirty="0"/>
              <a:t> </a:t>
            </a:r>
            <a:r>
              <a:rPr lang="zh-TW" altLang="zh-TW" b="1" dirty="0"/>
              <a:t>迴圈</a:t>
            </a:r>
            <a:br>
              <a:rPr lang="zh-TW" altLang="zh-TW" b="1" dirty="0"/>
            </a:b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for-in </a:t>
            </a:r>
            <a:r>
              <a:rPr lang="zh-TW" altLang="zh-TW" dirty="0"/>
              <a:t>迴圈敘述可能會使用到兩個區間運算子，一為包含區間運算子</a:t>
            </a:r>
            <a:r>
              <a:rPr lang="en-US" altLang="zh-TW" dirty="0"/>
              <a:t> (closed range operator)</a:t>
            </a:r>
            <a:r>
              <a:rPr lang="zh-TW" altLang="zh-TW" dirty="0"/>
              <a:t>，二為未包含區間運算子</a:t>
            </a:r>
            <a:r>
              <a:rPr lang="en-US" altLang="zh-TW" dirty="0"/>
              <a:t> (opened range operator )</a:t>
            </a:r>
            <a:r>
              <a:rPr lang="zh-TW" altLang="zh-TW" dirty="0"/>
              <a:t>，其分別以</a:t>
            </a:r>
            <a:r>
              <a:rPr lang="en-US" altLang="zh-TW" dirty="0"/>
              <a:t> … </a:t>
            </a:r>
            <a:r>
              <a:rPr lang="zh-TW" altLang="zh-TW" dirty="0"/>
              <a:t>和</a:t>
            </a:r>
            <a:r>
              <a:rPr lang="en-US" altLang="zh-TW" dirty="0"/>
              <a:t> ..&lt; </a:t>
            </a:r>
            <a:r>
              <a:rPr lang="zh-TW" altLang="zh-TW" dirty="0"/>
              <a:t>表示之。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若在迴圈的主體敘述過程中，不會用到區間值，此時可以底線</a:t>
            </a:r>
            <a:r>
              <a:rPr lang="zh-TW" altLang="en-US" dirty="0"/>
              <a:t> </a:t>
            </a:r>
            <a:r>
              <a:rPr lang="en-US" altLang="zh-TW" dirty="0"/>
              <a:t>_</a:t>
            </a:r>
            <a:r>
              <a:rPr lang="zh-TW" altLang="en-US" dirty="0"/>
              <a:t> </a:t>
            </a:r>
            <a:r>
              <a:rPr lang="zh-TW" altLang="zh-TW" dirty="0"/>
              <a:t>表示。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701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mr-IN" altLang="zh-TW" dirty="0"/>
              <a:t>// </a:t>
            </a:r>
            <a:r>
              <a:rPr kumimoji="1" lang="mr-IN" altLang="zh-TW" dirty="0" err="1"/>
              <a:t>for-in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loop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statement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 err="1"/>
              <a:t>for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i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in</a:t>
            </a:r>
            <a:r>
              <a:rPr kumimoji="1" lang="mr-IN" altLang="zh-TW" dirty="0"/>
              <a:t> 1...6 {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i</a:t>
            </a:r>
            <a:r>
              <a:rPr kumimoji="1" lang="mr-IN" altLang="zh-TW" dirty="0"/>
              <a:t>) </a:t>
            </a:r>
            <a:r>
              <a:rPr kumimoji="1" lang="mr-IN" altLang="zh-TW" dirty="0" err="1"/>
              <a:t>adds</a:t>
            </a:r>
            <a:r>
              <a:rPr kumimoji="1" lang="mr-IN" altLang="zh-TW" dirty="0"/>
              <a:t> 5 </a:t>
            </a:r>
            <a:r>
              <a:rPr kumimoji="1" lang="mr-IN" altLang="zh-TW" dirty="0" err="1"/>
              <a:t>is</a:t>
            </a:r>
            <a:r>
              <a:rPr kumimoji="1" lang="mr-IN" altLang="zh-TW" dirty="0"/>
              <a:t> \(i+5)")</a:t>
            </a:r>
          </a:p>
          <a:p>
            <a:pPr marL="0" indent="0">
              <a:buNone/>
            </a:pPr>
            <a:r>
              <a:rPr kumimoji="1" lang="mr-IN" altLang="zh-TW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4063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463</Words>
  <Application>Microsoft Office PowerPoint</Application>
  <PresentationFormat>寬螢幕</PresentationFormat>
  <Paragraphs>73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等线</vt:lpstr>
      <vt:lpstr>新細明體</vt:lpstr>
      <vt:lpstr>Arial</vt:lpstr>
      <vt:lpstr>Calibri</vt:lpstr>
      <vt:lpstr>Calibri Light</vt:lpstr>
      <vt:lpstr>Mangal</vt:lpstr>
      <vt:lpstr>Wingdings</vt:lpstr>
      <vt:lpstr>Office 佈景主題</vt:lpstr>
      <vt:lpstr>Ch04. 迴圈敘述</vt:lpstr>
      <vt:lpstr>4.1 while迴圈</vt:lpstr>
      <vt:lpstr>範例程式 </vt:lpstr>
      <vt:lpstr>輸出結果 </vt:lpstr>
      <vt:lpstr>4.2  repeat…while 迴圈 </vt:lpstr>
      <vt:lpstr>範例程式 </vt:lpstr>
      <vt:lpstr>輸出結果</vt:lpstr>
      <vt:lpstr>4.3  for-in 迴圈 </vt:lpstr>
      <vt:lpstr>範例程式</vt:lpstr>
      <vt:lpstr>輸出結果</vt:lpstr>
      <vt:lpstr>4.4  巢狀迴圈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Ch04. 迴圈敘述</dc:title>
  <dc:creator>Microsoft Office 使用者</dc:creator>
  <cp:lastModifiedBy>tony_tsai 蔡彤孟</cp:lastModifiedBy>
  <cp:revision>15</cp:revision>
  <dcterms:created xsi:type="dcterms:W3CDTF">2018-02-12T10:41:02Z</dcterms:created>
  <dcterms:modified xsi:type="dcterms:W3CDTF">2018-02-22T07:01:34Z</dcterms:modified>
</cp:coreProperties>
</file>