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7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 snapToGrid="0" snapToObjects="1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158EB1-11D0-4980-8313-BF5D7C99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87DFE0-F9E1-403D-8D95-91C4648EA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A16DDD-847F-4AAD-96AA-4B23FAB24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9DA526-2015-45BF-9B50-FAE407E1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05AE3E-2266-448A-99DC-EE191D1D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710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388949-F9B4-48A1-AD70-B77FC10A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075684-13CD-48A7-903B-B560745C1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D2CCDB-3979-457F-8231-2F032765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BC3A22-628F-4F8F-8475-7A7D9FCB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B260B4-4881-4BB4-B9FF-01586A04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143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1AD0CE0-8C90-4F09-AE44-79DF23C99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370D77-061F-44C1-AE2D-A2422CCA5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0AC210-9323-489C-909C-528FBF02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D97058-D092-45B1-92E5-AD3255D6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BD73C3-0D31-43CE-BF03-8CF94284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861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1C078A-79EA-443A-B90D-74530930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534F17-1D35-4580-90A1-1BF77B9D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ED96DB-38C1-4CF6-A863-50B2F07F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E20D26-F2BF-470A-9B6B-4C2817DB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DC4F95-76AA-499C-83FB-31E11755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927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5FDB53-F701-470F-9DD4-4DF6FA3D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0C4493-8DC3-4FBD-85A3-E99098D8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9B5497-D18B-4879-AA16-5DB30046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B9A592-2CF1-4A1F-8521-58AFF568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C1F752-64BF-4D28-B1EF-44CEF0DE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7414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9400D2-A157-40CF-B175-7B0291A3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1DA8AA-A408-4FAB-B5A3-597ACBA4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31282BF-E81F-4BE0-AD10-979C65D5D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FEDFC60-2C7E-47E8-8B77-B6CE189C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E2E56A-389D-432D-8FF6-037E0903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BAD374-9C7F-4B1A-8DD7-8CFC4E6F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437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13F016-36AE-454E-B17C-CE0C0933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57E60F-C46C-40A6-B097-66205164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C443A1-0C53-4F04-8215-33B9F5FAB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D4828DE-D8E9-4E85-B5D3-2CF7DE2FF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B18623D-6119-4EA5-A183-E60E75B83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C51F737-CAB6-431F-98B0-4D947D7F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E5C7870-37A7-4C5E-8E59-0B748A4A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7BE20C9-3B05-45D8-8661-250583E8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721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05FB3-4379-45E7-BF83-B3AADFD0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4D00C45-6121-47C3-B983-7C177D14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3028E6D-838C-47C3-BEE4-6CFE27D8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610603-FB57-46BA-BD67-4DA96040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2682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98B6B13-8C7E-4BEF-9F12-665FC448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4CCE028-1612-471F-A507-E5AB265F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C33A25-6F27-4E0B-9549-1E2BA9EA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949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D9C79E-EDAF-4E43-89E5-E2BAA1D7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6239EE-56FD-47E9-A48D-D92B1060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045EF85-EFC5-4DD2-8FE7-F08A54C4A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C97B66-1AF1-409A-A7B9-806A0D7A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6826BF-F153-45C1-AAB4-52E54668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FEF236-555C-441D-A588-185DDCB8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802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3675C6-E365-4540-8870-2170E94A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49DCEF0-8E7F-4005-9B0C-6DC1D31C6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0AC68A-A001-44D5-B8BD-8C8BE2F8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465169-4797-49C6-A0E5-02D4356F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074A8F-B4CA-409E-9AE4-0148C866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432E49-3F81-4134-B16E-015774A2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8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2360557-FF6E-481B-9BF1-20F87777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878287-2D32-4E47-96B4-9490240D8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887509-A0DC-4D0B-B944-BBDA92328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A3E7-A53F-B045-AE4D-A490E5D7BAB8}" type="datetimeFigureOut">
              <a:rPr kumimoji="1" lang="zh-TW" altLang="en-US" smtClean="0"/>
              <a:t>2018/2/23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C9BD64-B65B-49CC-9123-F6B883266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2E277A-80FF-472B-88F4-78EAE5353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4C65-3103-2D42-A513-B154A327A6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9503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987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使用方法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</a:pPr>
            <a:r>
              <a:rPr kumimoji="1" lang="zh-TW" altLang="en-US" dirty="0"/>
              <a:t>進入終端機（</a:t>
            </a:r>
            <a:r>
              <a:rPr kumimoji="1" lang="en-US" altLang="zh-TW" dirty="0" err="1"/>
              <a:t>Terminal.app</a:t>
            </a:r>
            <a:r>
              <a:rPr kumimoji="1" lang="zh-TW" altLang="en-US" dirty="0"/>
              <a:t>）</a:t>
            </a:r>
            <a:endParaRPr kumimoji="1" lang="en-US" altLang="zh-TW" dirty="0"/>
          </a:p>
          <a:p>
            <a:pPr>
              <a:buFont typeface="Wingdings" charset="2"/>
              <a:buChar char="n"/>
            </a:pPr>
            <a:r>
              <a:rPr kumimoji="1" lang="zh-TW" altLang="en-US" dirty="0"/>
              <a:t>輸入</a:t>
            </a:r>
            <a:r>
              <a:rPr lang="en-US" altLang="zh-TW" dirty="0" err="1"/>
              <a:t>xcrun</a:t>
            </a:r>
            <a:r>
              <a:rPr lang="en-US" altLang="zh-TW" dirty="0"/>
              <a:t> swift</a:t>
            </a:r>
          </a:p>
          <a:p>
            <a:pPr>
              <a:buFont typeface="Wingdings" charset="2"/>
              <a:buChar char="n"/>
            </a:pPr>
            <a:r>
              <a:rPr kumimoji="1" lang="zh-TW" altLang="en-US" dirty="0"/>
              <a:t>即可看到以下資訊：</a:t>
            </a:r>
            <a:endParaRPr kumimoji="1" lang="en-US" altLang="zh-TW" dirty="0"/>
          </a:p>
          <a:p>
            <a:pPr marL="0" indent="0">
              <a:buNone/>
            </a:pPr>
            <a:r>
              <a:rPr lang="en-US" altLang="zh-TW" dirty="0"/>
              <a:t>Welcome to Apple Swift version 3.0 (swiftlang-800.0.46.2 clang-800.0.38). Type :help for assistance.</a:t>
            </a:r>
            <a:endParaRPr lang="zh-TW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532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87625" y="1558925"/>
            <a:ext cx="9604375" cy="344963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n"/>
            </a:pPr>
            <a:r>
              <a:rPr lang="zh-TW" altLang="zh-TW" dirty="0"/>
              <a:t>要顯示</a:t>
            </a:r>
            <a:r>
              <a:rPr lang="en-US" altLang="zh-TW" dirty="0"/>
              <a:t>Hello, world</a:t>
            </a:r>
            <a:r>
              <a:rPr lang="zh-TW" altLang="zh-TW" dirty="0"/>
              <a:t>，則輸入以下敘述：</a:t>
            </a:r>
          </a:p>
          <a:p>
            <a:pPr marL="0" indent="0">
              <a:buNone/>
            </a:pPr>
            <a:r>
              <a:rPr lang="en-US" altLang="zh-TW" dirty="0"/>
              <a:t>  1&gt; print("Hello, world")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Hello, world</a:t>
            </a:r>
          </a:p>
          <a:p>
            <a:pPr>
              <a:buFont typeface="Wingdings" charset="2"/>
              <a:buChar char="n"/>
            </a:pPr>
            <a:endParaRPr lang="zh-TW" altLang="zh-TW" dirty="0"/>
          </a:p>
          <a:p>
            <a:pPr>
              <a:buFont typeface="Wingdings" charset="2"/>
              <a:buChar char="n"/>
            </a:pPr>
            <a:r>
              <a:rPr lang="zh-TW" altLang="zh-TW" dirty="0"/>
              <a:t>每一敘述的輸出結果其下面。以此類推。</a:t>
            </a:r>
          </a:p>
          <a:p>
            <a:pPr marL="0" indent="0">
              <a:buNone/>
            </a:pPr>
            <a:r>
              <a:rPr lang="en-US" altLang="zh-TW" dirty="0"/>
              <a:t>  2&gt; print("Learning Swift now!")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Learning Swift now!</a:t>
            </a:r>
            <a:endParaRPr lang="zh-TW" altLang="zh-TW" dirty="0"/>
          </a:p>
          <a:p>
            <a:pPr>
              <a:buFont typeface="Wingdings" charset="2"/>
              <a:buChar char="n"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73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/>
              <a:t>Ch01.</a:t>
            </a:r>
            <a:r>
              <a:rPr kumimoji="1" lang="zh-TW" altLang="en-US" dirty="0"/>
              <a:t>從簡單的範例談起</a:t>
            </a:r>
          </a:p>
        </p:txBody>
      </p:sp>
    </p:spTree>
    <p:extLst>
      <p:ext uri="{BB962C8B-B14F-4D97-AF65-F5344CB8AC3E}">
        <p14:creationId xmlns:p14="http://schemas.microsoft.com/office/powerpoint/2010/main" val="31356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1.1</a:t>
            </a:r>
            <a:r>
              <a:rPr kumimoji="1" lang="zh-TW" altLang="en-US" dirty="0"/>
              <a:t> 第一個程式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</a:pPr>
            <a:r>
              <a:rPr kumimoji="1" lang="zh-TW" altLang="en-US" dirty="0"/>
              <a:t>建立「</a:t>
            </a:r>
            <a:r>
              <a:rPr lang="en-US" altLang="zh-TW" dirty="0"/>
              <a:t>Command Line Tool</a:t>
            </a:r>
            <a:r>
              <a:rPr lang="zh-TW" altLang="zh-TW" dirty="0">
                <a:effectLst/>
              </a:rPr>
              <a:t> </a:t>
            </a:r>
            <a:r>
              <a:rPr lang="zh-TW" altLang="en-US" dirty="0">
                <a:effectLst/>
              </a:rPr>
              <a:t>」專案，名稱為 </a:t>
            </a:r>
            <a:r>
              <a:rPr lang="en-US" altLang="zh-TW" dirty="0" err="1"/>
              <a:t>myFirst</a:t>
            </a:r>
            <a:r>
              <a:rPr lang="zh-TW" altLang="en-US" dirty="0"/>
              <a:t>，</a:t>
            </a:r>
            <a:r>
              <a:rPr lang="en-US" altLang="zh-TW" dirty="0"/>
              <a:t>Language</a:t>
            </a:r>
            <a:r>
              <a:rPr lang="zh-TW" altLang="en-US" dirty="0"/>
              <a:t>選擇</a:t>
            </a:r>
            <a:r>
              <a:rPr lang="en-US" altLang="zh-TW" dirty="0"/>
              <a:t>Swift</a:t>
            </a:r>
          </a:p>
          <a:p>
            <a:pPr>
              <a:buFont typeface="Wingdings" charset="2"/>
              <a:buChar char="n"/>
            </a:pPr>
            <a:r>
              <a:rPr kumimoji="1" lang="zh-TW" altLang="en-US" dirty="0"/>
              <a:t>修改 </a:t>
            </a:r>
            <a:r>
              <a:rPr lang="en-US" altLang="zh-TW" dirty="0"/>
              <a:t>print(”Hello, world!”)</a:t>
            </a:r>
            <a:r>
              <a:rPr lang="zh-TW" altLang="en-US" dirty="0"/>
              <a:t>為 </a:t>
            </a:r>
            <a:r>
              <a:rPr lang="en-US" altLang="zh-TW" dirty="0"/>
              <a:t>print(”Learning Swift now!”)</a:t>
            </a:r>
            <a:endParaRPr lang="zh-TW" altLang="zh-TW" dirty="0"/>
          </a:p>
          <a:p>
            <a:pPr>
              <a:buFont typeface="Wingdings" charset="2"/>
              <a:buChar char="n"/>
            </a:pPr>
            <a:endParaRPr lang="zh-TW" altLang="zh-TW" dirty="0"/>
          </a:p>
          <a:p>
            <a:pPr>
              <a:buFont typeface="Wingdings" charset="2"/>
              <a:buChar char="n"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17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輸出結果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/>
              <a:t>圖</a:t>
            </a:r>
            <a:r>
              <a:rPr lang="en-US" altLang="zh-TW" dirty="0"/>
              <a:t>1-9</a:t>
            </a:r>
            <a:r>
              <a:rPr lang="zh-TW" altLang="zh-TW" dirty="0"/>
              <a:t>下方的輸出結果欄位顯示</a:t>
            </a:r>
          </a:p>
          <a:p>
            <a:pPr marL="0" indent="0">
              <a:buNone/>
            </a:pPr>
            <a:r>
              <a:rPr lang="en-US" altLang="zh-TW" dirty="0"/>
              <a:t>Learning Swift now!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是由</a:t>
            </a:r>
            <a:r>
              <a:rPr lang="en-US" altLang="zh-TW" dirty="0"/>
              <a:t>print</a:t>
            </a:r>
            <a:r>
              <a:rPr lang="zh-TW" altLang="zh-TW" dirty="0"/>
              <a:t>函式所產生。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179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1.2</a:t>
            </a:r>
            <a:r>
              <a:rPr kumimoji="1" lang="zh-TW" altLang="en-US" dirty="0"/>
              <a:t> 程式解析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</a:pPr>
            <a:r>
              <a:rPr lang="zh-TW" altLang="zh-TW" dirty="0"/>
              <a:t>修改了第</a:t>
            </a:r>
            <a:r>
              <a:rPr lang="en-US" altLang="zh-TW" dirty="0"/>
              <a:t>11</a:t>
            </a:r>
            <a:r>
              <a:rPr lang="zh-TW" altLang="zh-TW" dirty="0"/>
              <a:t>行</a:t>
            </a:r>
            <a:r>
              <a:rPr lang="en-US" altLang="zh-TW" dirty="0"/>
              <a:t>print</a:t>
            </a:r>
            <a:r>
              <a:rPr lang="zh-TW" altLang="zh-TW" dirty="0"/>
              <a:t>敘述。</a:t>
            </a:r>
          </a:p>
          <a:p>
            <a:pPr>
              <a:buFont typeface="Wingdings" charset="2"/>
              <a:buChar char="n"/>
            </a:pPr>
            <a:r>
              <a:rPr lang="en-US" altLang="zh-TW" dirty="0"/>
              <a:t>print</a:t>
            </a:r>
            <a:r>
              <a:rPr lang="zh-TW" altLang="zh-TW" dirty="0"/>
              <a:t>函式的參數是一字串，置於此內的文字將被印出，除非有特殊的告知，將在第</a:t>
            </a:r>
            <a:r>
              <a:rPr lang="en-US" altLang="zh-TW" dirty="0"/>
              <a:t>2</a:t>
            </a:r>
            <a:r>
              <a:rPr lang="zh-TW" altLang="zh-TW" dirty="0"/>
              <a:t>章再詳述。</a:t>
            </a:r>
          </a:p>
          <a:p>
            <a:pPr>
              <a:buFont typeface="Wingdings" charset="2"/>
              <a:buChar char="n"/>
            </a:pPr>
            <a:r>
              <a:rPr lang="en-US" altLang="zh-TW" dirty="0"/>
              <a:t>Swift</a:t>
            </a:r>
            <a:r>
              <a:rPr lang="zh-TW" altLang="zh-TW" dirty="0"/>
              <a:t>與其它</a:t>
            </a:r>
            <a:r>
              <a:rPr lang="en-US" altLang="zh-TW" dirty="0"/>
              <a:t>C</a:t>
            </a:r>
            <a:r>
              <a:rPr lang="zh-TW" altLang="zh-TW" dirty="0"/>
              <a:t>或</a:t>
            </a:r>
            <a:r>
              <a:rPr lang="en-US" altLang="zh-TW" dirty="0"/>
              <a:t>Objective C</a:t>
            </a:r>
            <a:r>
              <a:rPr lang="zh-TW" altLang="zh-TW" dirty="0"/>
              <a:t>不同的是，在每一行敘述後面不需要加分號表示結束。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373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1.3</a:t>
            </a:r>
            <a:r>
              <a:rPr kumimoji="1" lang="zh-TW" altLang="en-US" dirty="0"/>
              <a:t> </a:t>
            </a:r>
            <a:r>
              <a:rPr kumimoji="1" lang="en-US" altLang="zh-TW" dirty="0"/>
              <a:t>Playground</a:t>
            </a:r>
            <a:r>
              <a:rPr kumimoji="1" lang="zh-TW" altLang="en-US" dirty="0"/>
              <a:t>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</a:pPr>
            <a:r>
              <a:rPr lang="en-US" altLang="zh-TW" dirty="0" err="1"/>
              <a:t>Xcode</a:t>
            </a:r>
            <a:r>
              <a:rPr lang="en-US" altLang="zh-TW" dirty="0"/>
              <a:t> </a:t>
            </a:r>
            <a:r>
              <a:rPr lang="zh-TW" altLang="zh-TW" dirty="0"/>
              <a:t>中自有的</a:t>
            </a:r>
            <a:r>
              <a:rPr lang="en-US" altLang="zh-TW" dirty="0"/>
              <a:t>Swift</a:t>
            </a:r>
            <a:r>
              <a:rPr lang="zh-TW" altLang="zh-TW" dirty="0"/>
              <a:t>程式碼開發環境。</a:t>
            </a:r>
            <a:r>
              <a:rPr lang="zh-TW" altLang="zh-TW" dirty="0">
                <a:effectLst/>
              </a:rPr>
              <a:t> </a:t>
            </a:r>
            <a:endParaRPr lang="en-US" altLang="zh-TW" dirty="0">
              <a:effectLst/>
            </a:endParaRPr>
          </a:p>
          <a:p>
            <a:pPr>
              <a:buFont typeface="Wingdings" charset="2"/>
              <a:buChar char="n"/>
            </a:pPr>
            <a:r>
              <a:rPr lang="zh-TW" altLang="zh-TW" dirty="0"/>
              <a:t>不需要編譯</a:t>
            </a:r>
            <a:r>
              <a:rPr lang="zh-TW" altLang="en-US" dirty="0">
                <a:effectLst/>
              </a:rPr>
              <a:t>，</a:t>
            </a:r>
            <a:r>
              <a:rPr lang="zh-TW" altLang="zh-TW" dirty="0"/>
              <a:t>可以</a:t>
            </a:r>
            <a:r>
              <a:rPr lang="zh-TW" altLang="en-US" dirty="0"/>
              <a:t>在程式碼右側</a:t>
            </a:r>
            <a:r>
              <a:rPr lang="zh-TW" altLang="zh-TW" dirty="0"/>
              <a:t>快速地看到執行的結果。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7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範例程式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dirty="0"/>
              <a:t>//: Playground - noun: a place where people can play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/>
              <a:t>import Cocoa</a:t>
            </a:r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TW" dirty="0" err="1"/>
              <a:t>var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sinCurve</a:t>
            </a:r>
            <a:r>
              <a:rPr kumimoji="1" lang="en-US" altLang="zh-TW" dirty="0"/>
              <a:t> : Double</a:t>
            </a:r>
          </a:p>
          <a:p>
            <a:pPr marL="0" indent="0">
              <a:buNone/>
            </a:pPr>
            <a:r>
              <a:rPr kumimoji="1" lang="en-US" altLang="zh-TW" dirty="0"/>
              <a:t>for </a:t>
            </a:r>
            <a:r>
              <a:rPr kumimoji="1" lang="en-US" altLang="zh-TW" dirty="0" err="1"/>
              <a:t>i</a:t>
            </a:r>
            <a:r>
              <a:rPr kumimoji="1" lang="en-US" altLang="zh-TW" dirty="0"/>
              <a:t> in 0..&lt;100 {</a:t>
            </a:r>
          </a:p>
          <a:p>
            <a:pPr marL="0" indent="0">
              <a:buNone/>
            </a:pPr>
            <a:r>
              <a:rPr kumimoji="1" lang="en-US" altLang="zh-TW" dirty="0"/>
              <a:t>    </a:t>
            </a:r>
            <a:r>
              <a:rPr kumimoji="1" lang="en-US" altLang="zh-TW" dirty="0" err="1"/>
              <a:t>sinCurve</a:t>
            </a:r>
            <a:r>
              <a:rPr kumimoji="1" lang="en-US" altLang="zh-TW" dirty="0"/>
              <a:t> = sin(Double(</a:t>
            </a:r>
            <a:r>
              <a:rPr kumimoji="1" lang="en-US" altLang="zh-TW" dirty="0" err="1"/>
              <a:t>i</a:t>
            </a:r>
            <a:r>
              <a:rPr kumimoji="1" lang="en-US" altLang="zh-TW" dirty="0"/>
              <a:t>)/10)</a:t>
            </a:r>
          </a:p>
          <a:p>
            <a:pPr marL="0" indent="0">
              <a:buNone/>
            </a:pPr>
            <a:r>
              <a:rPr kumimoji="1" lang="en-US" altLang="zh-TW" dirty="0"/>
              <a:t>}</a:t>
            </a:r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81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輸出結果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53" name="Picture 5" descr="19 拷貝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39" y="1880976"/>
            <a:ext cx="8715322" cy="49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8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1.4</a:t>
            </a:r>
            <a:r>
              <a:rPr kumimoji="1" lang="zh-TW" altLang="en-US" dirty="0"/>
              <a:t> </a:t>
            </a:r>
            <a:r>
              <a:rPr kumimoji="1" lang="en-US" altLang="zh-TW" dirty="0"/>
              <a:t>REPL</a:t>
            </a:r>
            <a:r>
              <a:rPr kumimoji="1" lang="zh-TW" altLang="en-US" dirty="0"/>
              <a:t>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</a:pPr>
            <a:r>
              <a:rPr lang="zh-TW" altLang="zh-TW" dirty="0"/>
              <a:t>讀取－運算－輸出 迴圈（</a:t>
            </a:r>
            <a:r>
              <a:rPr lang="en-US" altLang="zh-TW" dirty="0"/>
              <a:t>Read-</a:t>
            </a:r>
            <a:r>
              <a:rPr lang="en-US" altLang="zh-TW" dirty="0" err="1"/>
              <a:t>Eval</a:t>
            </a:r>
            <a:r>
              <a:rPr lang="en-US" altLang="zh-TW" dirty="0"/>
              <a:t>-Print Loop,  REPL</a:t>
            </a:r>
            <a:r>
              <a:rPr lang="zh-TW" altLang="zh-TW" dirty="0"/>
              <a:t>）</a:t>
            </a:r>
            <a:r>
              <a:rPr lang="zh-TW" altLang="en-US" dirty="0"/>
              <a:t>。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85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291</Words>
  <Application>Microsoft Office PowerPoint</Application>
  <PresentationFormat>寬螢幕</PresentationFormat>
  <Paragraphs>39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Ch01.從簡單的範例談起</vt:lpstr>
      <vt:lpstr>1.1 第一個程式</vt:lpstr>
      <vt:lpstr>輸出結果</vt:lpstr>
      <vt:lpstr>1.2 程式解析</vt:lpstr>
      <vt:lpstr>1.3 Playground介紹</vt:lpstr>
      <vt:lpstr>範例程式</vt:lpstr>
      <vt:lpstr>輸出結果</vt:lpstr>
      <vt:lpstr>1.4 REPL介紹</vt:lpstr>
      <vt:lpstr>使用方法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Ch01.從簡單的範例談起</dc:title>
  <dc:creator>Microsoft Office 使用者</dc:creator>
  <cp:lastModifiedBy>tony_tsai 蔡彤孟</cp:lastModifiedBy>
  <cp:revision>12</cp:revision>
  <dcterms:created xsi:type="dcterms:W3CDTF">2018-02-10T21:34:49Z</dcterms:created>
  <dcterms:modified xsi:type="dcterms:W3CDTF">2018-02-23T08:04:05Z</dcterms:modified>
</cp:coreProperties>
</file>