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8" r:id="rId2"/>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D3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64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A2AA905E-4209-4D83-9600-701718A48D4A}" type="datetimeFigureOut">
              <a:rPr lang="zh-TW" altLang="en-US" smtClean="0"/>
              <a:t>2021/9/16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21626FE-DCF0-4F99-AB6D-432B0B9434B9}" type="slidenum">
              <a:rPr lang="zh-TW" altLang="en-US" smtClean="0"/>
              <a:t>‹#›</a:t>
            </a:fld>
            <a:endParaRPr lang="zh-TW" altLang="en-US"/>
          </a:p>
        </p:txBody>
      </p:sp>
    </p:spTree>
    <p:extLst>
      <p:ext uri="{BB962C8B-B14F-4D97-AF65-F5344CB8AC3E}">
        <p14:creationId xmlns:p14="http://schemas.microsoft.com/office/powerpoint/2010/main" val="138047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A2AA905E-4209-4D83-9600-701718A48D4A}" type="datetimeFigureOut">
              <a:rPr lang="zh-TW" altLang="en-US" smtClean="0"/>
              <a:t>2021/9/16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21626FE-DCF0-4F99-AB6D-432B0B9434B9}" type="slidenum">
              <a:rPr lang="zh-TW" altLang="en-US" smtClean="0"/>
              <a:t>‹#›</a:t>
            </a:fld>
            <a:endParaRPr lang="zh-TW" altLang="en-US"/>
          </a:p>
        </p:txBody>
      </p:sp>
    </p:spTree>
    <p:extLst>
      <p:ext uri="{BB962C8B-B14F-4D97-AF65-F5344CB8AC3E}">
        <p14:creationId xmlns:p14="http://schemas.microsoft.com/office/powerpoint/2010/main" val="4041520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A2AA905E-4209-4D83-9600-701718A48D4A}" type="datetimeFigureOut">
              <a:rPr lang="zh-TW" altLang="en-US" smtClean="0"/>
              <a:t>2021/9/16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21626FE-DCF0-4F99-AB6D-432B0B9434B9}" type="slidenum">
              <a:rPr lang="zh-TW" altLang="en-US" smtClean="0"/>
              <a:t>‹#›</a:t>
            </a:fld>
            <a:endParaRPr lang="zh-TW"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116691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A2AA905E-4209-4D83-9600-701718A48D4A}" type="datetimeFigureOut">
              <a:rPr lang="zh-TW" altLang="en-US" smtClean="0"/>
              <a:t>2021/9/16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21626FE-DCF0-4F99-AB6D-432B0B9434B9}" type="slidenum">
              <a:rPr lang="zh-TW" altLang="en-US" smtClean="0"/>
              <a:t>‹#›</a:t>
            </a:fld>
            <a:endParaRPr lang="zh-TW" altLang="en-US"/>
          </a:p>
        </p:txBody>
      </p:sp>
    </p:spTree>
    <p:extLst>
      <p:ext uri="{BB962C8B-B14F-4D97-AF65-F5344CB8AC3E}">
        <p14:creationId xmlns:p14="http://schemas.microsoft.com/office/powerpoint/2010/main" val="18920361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A2AA905E-4209-4D83-9600-701718A48D4A}" type="datetimeFigureOut">
              <a:rPr lang="zh-TW" altLang="en-US" smtClean="0"/>
              <a:t>2021/9/16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21626FE-DCF0-4F99-AB6D-432B0B9434B9}" type="slidenum">
              <a:rPr lang="zh-TW" altLang="en-US" smtClean="0"/>
              <a:t>‹#›</a:t>
            </a:fld>
            <a:endParaRPr lang="zh-TW"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510199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A2AA905E-4209-4D83-9600-701718A48D4A}" type="datetimeFigureOut">
              <a:rPr lang="zh-TW" altLang="en-US" smtClean="0"/>
              <a:t>2021/9/16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21626FE-DCF0-4F99-AB6D-432B0B9434B9}" type="slidenum">
              <a:rPr lang="zh-TW" altLang="en-US" smtClean="0"/>
              <a:t>‹#›</a:t>
            </a:fld>
            <a:endParaRPr lang="zh-TW" altLang="en-US"/>
          </a:p>
        </p:txBody>
      </p:sp>
    </p:spTree>
    <p:extLst>
      <p:ext uri="{BB962C8B-B14F-4D97-AF65-F5344CB8AC3E}">
        <p14:creationId xmlns:p14="http://schemas.microsoft.com/office/powerpoint/2010/main" val="14870341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A2AA905E-4209-4D83-9600-701718A48D4A}" type="datetimeFigureOut">
              <a:rPr lang="zh-TW" altLang="en-US" smtClean="0"/>
              <a:t>2021/9/16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21626FE-DCF0-4F99-AB6D-432B0B9434B9}" type="slidenum">
              <a:rPr lang="zh-TW" altLang="en-US" smtClean="0"/>
              <a:t>‹#›</a:t>
            </a:fld>
            <a:endParaRPr lang="zh-TW" altLang="en-US"/>
          </a:p>
        </p:txBody>
      </p:sp>
    </p:spTree>
    <p:extLst>
      <p:ext uri="{BB962C8B-B14F-4D97-AF65-F5344CB8AC3E}">
        <p14:creationId xmlns:p14="http://schemas.microsoft.com/office/powerpoint/2010/main" val="36420276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A2AA905E-4209-4D83-9600-701718A48D4A}" type="datetimeFigureOut">
              <a:rPr lang="zh-TW" altLang="en-US" smtClean="0"/>
              <a:t>2021/9/16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21626FE-DCF0-4F99-AB6D-432B0B9434B9}" type="slidenum">
              <a:rPr lang="zh-TW" altLang="en-US" smtClean="0"/>
              <a:t>‹#›</a:t>
            </a:fld>
            <a:endParaRPr lang="zh-TW" altLang="en-US"/>
          </a:p>
        </p:txBody>
      </p:sp>
    </p:spTree>
    <p:extLst>
      <p:ext uri="{BB962C8B-B14F-4D97-AF65-F5344CB8AC3E}">
        <p14:creationId xmlns:p14="http://schemas.microsoft.com/office/powerpoint/2010/main" val="3494414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A2AA905E-4209-4D83-9600-701718A48D4A}" type="datetimeFigureOut">
              <a:rPr lang="zh-TW" altLang="en-US" smtClean="0"/>
              <a:t>2021/9/16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21626FE-DCF0-4F99-AB6D-432B0B9434B9}" type="slidenum">
              <a:rPr lang="zh-TW" altLang="en-US" smtClean="0"/>
              <a:t>‹#›</a:t>
            </a:fld>
            <a:endParaRPr lang="zh-TW" altLang="en-US"/>
          </a:p>
        </p:txBody>
      </p:sp>
    </p:spTree>
    <p:extLst>
      <p:ext uri="{BB962C8B-B14F-4D97-AF65-F5344CB8AC3E}">
        <p14:creationId xmlns:p14="http://schemas.microsoft.com/office/powerpoint/2010/main" val="2875278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A2AA905E-4209-4D83-9600-701718A48D4A}" type="datetimeFigureOut">
              <a:rPr lang="zh-TW" altLang="en-US" smtClean="0"/>
              <a:t>2021/9/16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21626FE-DCF0-4F99-AB6D-432B0B9434B9}" type="slidenum">
              <a:rPr lang="zh-TW" altLang="en-US" smtClean="0"/>
              <a:t>‹#›</a:t>
            </a:fld>
            <a:endParaRPr lang="zh-TW" altLang="en-US"/>
          </a:p>
        </p:txBody>
      </p:sp>
    </p:spTree>
    <p:extLst>
      <p:ext uri="{BB962C8B-B14F-4D97-AF65-F5344CB8AC3E}">
        <p14:creationId xmlns:p14="http://schemas.microsoft.com/office/powerpoint/2010/main" val="3479150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A2AA905E-4209-4D83-9600-701718A48D4A}" type="datetimeFigureOut">
              <a:rPr lang="zh-TW" altLang="en-US" smtClean="0"/>
              <a:t>2021/9/16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021626FE-DCF0-4F99-AB6D-432B0B9434B9}" type="slidenum">
              <a:rPr lang="zh-TW" altLang="en-US" smtClean="0"/>
              <a:t>‹#›</a:t>
            </a:fld>
            <a:endParaRPr lang="zh-TW" altLang="en-US"/>
          </a:p>
        </p:txBody>
      </p:sp>
    </p:spTree>
    <p:extLst>
      <p:ext uri="{BB962C8B-B14F-4D97-AF65-F5344CB8AC3E}">
        <p14:creationId xmlns:p14="http://schemas.microsoft.com/office/powerpoint/2010/main" val="1326230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A2AA905E-4209-4D83-9600-701718A48D4A}" type="datetimeFigureOut">
              <a:rPr lang="zh-TW" altLang="en-US" smtClean="0"/>
              <a:t>2021/9/16</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021626FE-DCF0-4F99-AB6D-432B0B9434B9}" type="slidenum">
              <a:rPr lang="zh-TW" altLang="en-US" smtClean="0"/>
              <a:t>‹#›</a:t>
            </a:fld>
            <a:endParaRPr lang="zh-TW" altLang="en-US"/>
          </a:p>
        </p:txBody>
      </p:sp>
    </p:spTree>
    <p:extLst>
      <p:ext uri="{BB962C8B-B14F-4D97-AF65-F5344CB8AC3E}">
        <p14:creationId xmlns:p14="http://schemas.microsoft.com/office/powerpoint/2010/main" val="1519060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A2AA905E-4209-4D83-9600-701718A48D4A}" type="datetimeFigureOut">
              <a:rPr lang="zh-TW" altLang="en-US" smtClean="0"/>
              <a:t>2021/9/16</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021626FE-DCF0-4F99-AB6D-432B0B9434B9}" type="slidenum">
              <a:rPr lang="zh-TW" altLang="en-US" smtClean="0"/>
              <a:t>‹#›</a:t>
            </a:fld>
            <a:endParaRPr lang="zh-TW" altLang="en-US"/>
          </a:p>
        </p:txBody>
      </p:sp>
    </p:spTree>
    <p:extLst>
      <p:ext uri="{BB962C8B-B14F-4D97-AF65-F5344CB8AC3E}">
        <p14:creationId xmlns:p14="http://schemas.microsoft.com/office/powerpoint/2010/main" val="2147589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AA905E-4209-4D83-9600-701718A48D4A}" type="datetimeFigureOut">
              <a:rPr lang="zh-TW" altLang="en-US" smtClean="0"/>
              <a:t>2021/9/16</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021626FE-DCF0-4F99-AB6D-432B0B9434B9}" type="slidenum">
              <a:rPr lang="zh-TW" altLang="en-US" smtClean="0"/>
              <a:t>‹#›</a:t>
            </a:fld>
            <a:endParaRPr lang="zh-TW" altLang="en-US"/>
          </a:p>
        </p:txBody>
      </p:sp>
    </p:spTree>
    <p:extLst>
      <p:ext uri="{BB962C8B-B14F-4D97-AF65-F5344CB8AC3E}">
        <p14:creationId xmlns:p14="http://schemas.microsoft.com/office/powerpoint/2010/main" val="2850194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A2AA905E-4209-4D83-9600-701718A48D4A}" type="datetimeFigureOut">
              <a:rPr lang="zh-TW" altLang="en-US" smtClean="0"/>
              <a:t>2021/9/16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021626FE-DCF0-4F99-AB6D-432B0B9434B9}" type="slidenum">
              <a:rPr lang="zh-TW" altLang="en-US" smtClean="0"/>
              <a:t>‹#›</a:t>
            </a:fld>
            <a:endParaRPr lang="zh-TW" altLang="en-US"/>
          </a:p>
        </p:txBody>
      </p:sp>
    </p:spTree>
    <p:extLst>
      <p:ext uri="{BB962C8B-B14F-4D97-AF65-F5344CB8AC3E}">
        <p14:creationId xmlns:p14="http://schemas.microsoft.com/office/powerpoint/2010/main" val="1648388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A2AA905E-4209-4D83-9600-701718A48D4A}" type="datetimeFigureOut">
              <a:rPr lang="zh-TW" altLang="en-US" smtClean="0"/>
              <a:t>2021/9/16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021626FE-DCF0-4F99-AB6D-432B0B9434B9}" type="slidenum">
              <a:rPr lang="zh-TW" altLang="en-US" smtClean="0"/>
              <a:t>‹#›</a:t>
            </a:fld>
            <a:endParaRPr lang="zh-TW" altLang="en-US"/>
          </a:p>
        </p:txBody>
      </p:sp>
    </p:spTree>
    <p:extLst>
      <p:ext uri="{BB962C8B-B14F-4D97-AF65-F5344CB8AC3E}">
        <p14:creationId xmlns:p14="http://schemas.microsoft.com/office/powerpoint/2010/main" val="1577177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2AA905E-4209-4D83-9600-701718A48D4A}" type="datetimeFigureOut">
              <a:rPr lang="zh-TW" altLang="en-US" smtClean="0"/>
              <a:t>2021/9/16</a:t>
            </a:fld>
            <a:endParaRPr lang="zh-TW"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21626FE-DCF0-4F99-AB6D-432B0B9434B9}" type="slidenum">
              <a:rPr lang="zh-TW" altLang="en-US" smtClean="0"/>
              <a:t>‹#›</a:t>
            </a:fld>
            <a:endParaRPr lang="zh-TW" altLang="en-US"/>
          </a:p>
        </p:txBody>
      </p:sp>
    </p:spTree>
    <p:extLst>
      <p:ext uri="{BB962C8B-B14F-4D97-AF65-F5344CB8AC3E}">
        <p14:creationId xmlns:p14="http://schemas.microsoft.com/office/powerpoint/2010/main" val="318640225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589639" y="1275386"/>
            <a:ext cx="10593349" cy="5909310"/>
          </a:xfrm>
          <a:prstGeom prst="rect">
            <a:avLst/>
          </a:prstGeom>
          <a:noFill/>
        </p:spPr>
        <p:txBody>
          <a:bodyPr wrap="none" rtlCol="0">
            <a:spAutoFit/>
          </a:bodyPr>
          <a:lstStyle/>
          <a:p>
            <a:pPr marL="285750" indent="-285750">
              <a:buFont typeface="Wingdings" panose="05000000000000000000" pitchFamily="2" charset="2"/>
              <a:buChar char="Ø"/>
            </a:pPr>
            <a:r>
              <a:rPr lang="zh-TW" altLang="en-US" dirty="0" smtClean="0"/>
              <a:t>背景需求：</a:t>
            </a:r>
            <a:r>
              <a:rPr lang="zh-TW" altLang="zh-TW" dirty="0"/>
              <a:t>電機電子工程相關、光電工程相關、資訊工程相關</a:t>
            </a:r>
          </a:p>
          <a:p>
            <a:pPr marL="285750" indent="-285750">
              <a:buFont typeface="Wingdings" panose="05000000000000000000" pitchFamily="2" charset="2"/>
              <a:buChar char="Ø"/>
            </a:pPr>
            <a:r>
              <a:rPr lang="zh-TW" altLang="zh-TW" dirty="0"/>
              <a:t>學歷</a:t>
            </a:r>
            <a:r>
              <a:rPr lang="zh-TW" altLang="zh-TW" dirty="0"/>
              <a:t>要求</a:t>
            </a:r>
            <a:r>
              <a:rPr lang="en-US" altLang="zh-TW" dirty="0"/>
              <a:t>:</a:t>
            </a:r>
            <a:r>
              <a:rPr lang="zh-TW" altLang="zh-TW" dirty="0"/>
              <a:t>大學、</a:t>
            </a:r>
            <a:r>
              <a:rPr lang="zh-TW" altLang="zh-TW" dirty="0" smtClean="0"/>
              <a:t>碩士</a:t>
            </a:r>
            <a:endParaRPr lang="en-US" altLang="zh-TW" dirty="0" smtClean="0"/>
          </a:p>
          <a:p>
            <a:pPr marL="285750" indent="-285750">
              <a:lnSpc>
                <a:spcPct val="150000"/>
              </a:lnSpc>
              <a:buFont typeface="Wingdings" panose="05000000000000000000" pitchFamily="2" charset="2"/>
              <a:buChar char="Ø"/>
            </a:pPr>
            <a:r>
              <a:rPr lang="zh-TW" altLang="en-US" dirty="0" smtClean="0"/>
              <a:t>技術需求</a:t>
            </a:r>
            <a:r>
              <a:rPr lang="zh-TW" altLang="en-US" dirty="0" smtClean="0"/>
              <a:t>：</a:t>
            </a:r>
            <a:r>
              <a:rPr lang="zh-TW" altLang="zh-TW" dirty="0"/>
              <a:t>半導體測試程式開發、新產品研發與測試、撰寫硬體語言</a:t>
            </a:r>
            <a:r>
              <a:rPr lang="zh-TW" altLang="zh-TW" dirty="0" smtClean="0"/>
              <a:t>程式</a:t>
            </a:r>
            <a:endParaRPr lang="en-US" altLang="zh-TW" dirty="0" smtClean="0"/>
          </a:p>
          <a:p>
            <a:pPr marL="285750" indent="-285750">
              <a:lnSpc>
                <a:spcPct val="150000"/>
              </a:lnSpc>
              <a:buFont typeface="Wingdings" panose="05000000000000000000" pitchFamily="2" charset="2"/>
              <a:buChar char="Ø"/>
            </a:pPr>
            <a:r>
              <a:rPr lang="zh-TW" altLang="en-US" dirty="0"/>
              <a:t>擅長</a:t>
            </a:r>
            <a:r>
              <a:rPr lang="zh-TW" altLang="en-US" dirty="0" smtClean="0"/>
              <a:t>工具</a:t>
            </a:r>
            <a:r>
              <a:rPr lang="en-US" altLang="zh-TW" dirty="0" smtClean="0"/>
              <a:t>:</a:t>
            </a:r>
            <a:r>
              <a:rPr lang="en-US" altLang="zh-TW" dirty="0"/>
              <a:t>C++</a:t>
            </a:r>
            <a:r>
              <a:rPr lang="zh-TW" altLang="zh-TW" dirty="0"/>
              <a:t>、</a:t>
            </a:r>
            <a:r>
              <a:rPr lang="en-US" altLang="zh-TW" dirty="0"/>
              <a:t>Python</a:t>
            </a:r>
            <a:r>
              <a:rPr lang="zh-TW" altLang="zh-TW" dirty="0"/>
              <a:t>、</a:t>
            </a:r>
            <a:r>
              <a:rPr lang="en-US" altLang="zh-TW" dirty="0"/>
              <a:t>Visual Basic</a:t>
            </a:r>
            <a:r>
              <a:rPr lang="zh-TW" altLang="zh-TW" dirty="0"/>
              <a:t>、</a:t>
            </a:r>
            <a:r>
              <a:rPr lang="en-US" altLang="zh-TW" dirty="0"/>
              <a:t>Visual C#</a:t>
            </a:r>
            <a:r>
              <a:rPr lang="zh-TW" altLang="zh-TW" dirty="0"/>
              <a:t>、</a:t>
            </a:r>
            <a:r>
              <a:rPr lang="en-US" altLang="zh-TW" dirty="0" smtClean="0"/>
              <a:t>LabVIEW</a:t>
            </a:r>
            <a:endParaRPr lang="en-US" altLang="zh-TW" dirty="0"/>
          </a:p>
          <a:p>
            <a:pPr marL="285750" indent="-285750">
              <a:lnSpc>
                <a:spcPct val="150000"/>
              </a:lnSpc>
              <a:buFont typeface="Wingdings" panose="05000000000000000000" pitchFamily="2" charset="2"/>
              <a:buChar char="Ø"/>
            </a:pPr>
            <a:r>
              <a:rPr lang="zh-TW" altLang="en-US" dirty="0" smtClean="0"/>
              <a:t>其他條件</a:t>
            </a:r>
            <a:r>
              <a:rPr lang="en-US" altLang="zh-TW" dirty="0" smtClean="0"/>
              <a:t>:</a:t>
            </a:r>
            <a:r>
              <a:rPr lang="zh-TW" altLang="en-US" dirty="0" smtClean="0"/>
              <a:t> </a:t>
            </a:r>
            <a:r>
              <a:rPr lang="en-US" altLang="zh-TW" dirty="0" smtClean="0"/>
              <a:t>1.</a:t>
            </a:r>
            <a:r>
              <a:rPr lang="zh-TW" altLang="zh-TW" dirty="0" smtClean="0"/>
              <a:t>無</a:t>
            </a:r>
            <a:r>
              <a:rPr lang="zh-TW" altLang="zh-TW" dirty="0"/>
              <a:t>經驗可</a:t>
            </a:r>
          </a:p>
          <a:p>
            <a:pPr lvl="0"/>
            <a:r>
              <a:rPr lang="zh-TW" altLang="en-US" dirty="0" smtClean="0"/>
              <a:t>                    </a:t>
            </a:r>
            <a:r>
              <a:rPr lang="en-US" altLang="zh-TW" dirty="0" smtClean="0"/>
              <a:t>2.</a:t>
            </a:r>
            <a:r>
              <a:rPr lang="zh-TW" altLang="zh-TW" dirty="0" smtClean="0"/>
              <a:t>具備</a:t>
            </a:r>
            <a:r>
              <a:rPr lang="en-US" altLang="zh-TW" dirty="0"/>
              <a:t>IC</a:t>
            </a:r>
            <a:r>
              <a:rPr lang="zh-TW" altLang="zh-TW" dirty="0"/>
              <a:t>測試程式開發，或</a:t>
            </a:r>
            <a:r>
              <a:rPr lang="en-US" altLang="zh-TW" dirty="0"/>
              <a:t>ATE</a:t>
            </a:r>
            <a:r>
              <a:rPr lang="zh-TW" altLang="zh-TW" dirty="0"/>
              <a:t>應用開發經驗者佳</a:t>
            </a:r>
            <a:r>
              <a:rPr lang="en-US" altLang="zh-TW" dirty="0"/>
              <a:t>(</a:t>
            </a:r>
            <a:r>
              <a:rPr lang="zh-TW" altLang="zh-TW" dirty="0"/>
              <a:t>如</a:t>
            </a:r>
            <a:r>
              <a:rPr lang="en-US" altLang="zh-TW" dirty="0"/>
              <a:t> Teradyne, Advantest ...)</a:t>
            </a:r>
            <a:endParaRPr lang="zh-TW" altLang="zh-TW" dirty="0"/>
          </a:p>
          <a:p>
            <a:pPr lvl="0"/>
            <a:r>
              <a:rPr lang="zh-TW" altLang="en-US" dirty="0" smtClean="0"/>
              <a:t>                    </a:t>
            </a:r>
            <a:r>
              <a:rPr lang="en-US" altLang="zh-TW" dirty="0" smtClean="0"/>
              <a:t>3.</a:t>
            </a:r>
            <a:r>
              <a:rPr lang="zh-TW" altLang="zh-TW" dirty="0" smtClean="0"/>
              <a:t>具備</a:t>
            </a:r>
            <a:r>
              <a:rPr lang="zh-TW" altLang="zh-TW" dirty="0"/>
              <a:t>單晶片開發</a:t>
            </a:r>
            <a:r>
              <a:rPr lang="en-US" altLang="zh-TW" dirty="0"/>
              <a:t>(</a:t>
            </a:r>
            <a:r>
              <a:rPr lang="zh-TW" altLang="zh-TW" dirty="0"/>
              <a:t>如</a:t>
            </a:r>
            <a:r>
              <a:rPr lang="en-US" altLang="zh-TW" dirty="0"/>
              <a:t>8051, PIC, Arduino, </a:t>
            </a:r>
            <a:r>
              <a:rPr lang="zh-TW" altLang="zh-TW" dirty="0"/>
              <a:t>或樹梅派</a:t>
            </a:r>
            <a:r>
              <a:rPr lang="en-US" altLang="zh-TW" dirty="0"/>
              <a:t>...</a:t>
            </a:r>
            <a:r>
              <a:rPr lang="zh-TW" altLang="zh-TW" dirty="0"/>
              <a:t>等</a:t>
            </a:r>
            <a:r>
              <a:rPr lang="en-US" altLang="zh-TW" dirty="0"/>
              <a:t>)</a:t>
            </a:r>
            <a:r>
              <a:rPr lang="zh-TW" altLang="zh-TW" dirty="0"/>
              <a:t>經驗者</a:t>
            </a:r>
            <a:r>
              <a:rPr lang="zh-TW" altLang="zh-TW" dirty="0" smtClean="0"/>
              <a:t>佳</a:t>
            </a:r>
            <a:r>
              <a:rPr lang="zh-TW" altLang="en-US" dirty="0" smtClean="0"/>
              <a:t> </a:t>
            </a:r>
            <a:endParaRPr lang="zh-TW" altLang="zh-TW" dirty="0"/>
          </a:p>
          <a:p>
            <a:pPr lvl="0"/>
            <a:r>
              <a:rPr lang="zh-TW" altLang="en-US" dirty="0" smtClean="0"/>
              <a:t>                    </a:t>
            </a:r>
            <a:r>
              <a:rPr lang="en-US" altLang="zh-TW" dirty="0" smtClean="0"/>
              <a:t>4.</a:t>
            </a:r>
            <a:r>
              <a:rPr lang="zh-TW" altLang="zh-TW" dirty="0" smtClean="0"/>
              <a:t>具備</a:t>
            </a:r>
            <a:r>
              <a:rPr lang="en-US" altLang="zh-TW" dirty="0"/>
              <a:t>FPGA</a:t>
            </a:r>
            <a:r>
              <a:rPr lang="zh-TW" altLang="zh-TW" dirty="0"/>
              <a:t>開發經驗者佳</a:t>
            </a:r>
          </a:p>
          <a:p>
            <a:pPr lvl="0"/>
            <a:r>
              <a:rPr lang="zh-TW" altLang="en-US" dirty="0" smtClean="0"/>
              <a:t>                    </a:t>
            </a:r>
            <a:r>
              <a:rPr lang="en-US" altLang="zh-TW" dirty="0" smtClean="0"/>
              <a:t>5.</a:t>
            </a:r>
            <a:r>
              <a:rPr lang="zh-TW" altLang="zh-TW" dirty="0" smtClean="0"/>
              <a:t>資</a:t>
            </a:r>
            <a:r>
              <a:rPr lang="zh-TW" altLang="zh-TW" dirty="0"/>
              <a:t>電相關科系畢</a:t>
            </a:r>
          </a:p>
          <a:p>
            <a:pPr lvl="0"/>
            <a:r>
              <a:rPr lang="zh-TW" altLang="en-US" dirty="0" smtClean="0"/>
              <a:t>                    </a:t>
            </a:r>
            <a:r>
              <a:rPr lang="en-US" altLang="zh-TW" dirty="0" smtClean="0"/>
              <a:t>6.</a:t>
            </a:r>
            <a:r>
              <a:rPr lang="zh-TW" altLang="zh-TW" dirty="0" smtClean="0"/>
              <a:t>具備</a:t>
            </a:r>
            <a:r>
              <a:rPr lang="zh-TW" altLang="zh-TW" dirty="0"/>
              <a:t>電子電路之基礎知識</a:t>
            </a:r>
          </a:p>
          <a:p>
            <a:pPr lvl="0"/>
            <a:r>
              <a:rPr lang="zh-TW" altLang="en-US" dirty="0" smtClean="0"/>
              <a:t>                    </a:t>
            </a:r>
            <a:r>
              <a:rPr lang="en-US" altLang="zh-TW" dirty="0" smtClean="0"/>
              <a:t>7.</a:t>
            </a:r>
            <a:r>
              <a:rPr lang="zh-TW" altLang="zh-TW" dirty="0" smtClean="0"/>
              <a:t>具備</a:t>
            </a:r>
            <a:r>
              <a:rPr lang="en-US" altLang="zh-TW" dirty="0"/>
              <a:t>"</a:t>
            </a:r>
            <a:r>
              <a:rPr lang="zh-TW" altLang="zh-TW" dirty="0"/>
              <a:t>任</a:t>
            </a:r>
            <a:r>
              <a:rPr lang="en-US" altLang="zh-TW" dirty="0"/>
              <a:t>"</a:t>
            </a:r>
            <a:r>
              <a:rPr lang="zh-TW" altLang="zh-TW" dirty="0"/>
              <a:t>一種程式語言之基本撰寫能力，例如</a:t>
            </a:r>
            <a:r>
              <a:rPr lang="en-US" altLang="zh-TW" dirty="0"/>
              <a:t>C/C++/C#/VB/Python/Perl/</a:t>
            </a:r>
            <a:r>
              <a:rPr lang="en-US" altLang="zh-TW" dirty="0" err="1"/>
              <a:t>Labview</a:t>
            </a:r>
            <a:r>
              <a:rPr lang="en-US" altLang="zh-TW" dirty="0"/>
              <a:t> ...</a:t>
            </a:r>
            <a:r>
              <a:rPr lang="zh-TW" altLang="zh-TW" dirty="0" smtClean="0"/>
              <a:t>等</a:t>
            </a:r>
            <a:endParaRPr lang="en-US" altLang="zh-TW" dirty="0" smtClean="0"/>
          </a:p>
          <a:p>
            <a:pPr marL="285750" indent="-285750">
              <a:lnSpc>
                <a:spcPct val="150000"/>
              </a:lnSpc>
              <a:buFont typeface="Wingdings" panose="05000000000000000000" pitchFamily="2" charset="2"/>
              <a:buChar char="Ø"/>
            </a:pPr>
            <a:r>
              <a:rPr lang="zh-TW" altLang="en-US" dirty="0" smtClean="0"/>
              <a:t>可上</a:t>
            </a:r>
            <a:r>
              <a:rPr lang="zh-TW" altLang="en-US" dirty="0"/>
              <a:t>班</a:t>
            </a:r>
            <a:r>
              <a:rPr lang="zh-TW" altLang="en-US" dirty="0" smtClean="0"/>
              <a:t>日期</a:t>
            </a:r>
            <a:r>
              <a:rPr lang="zh-TW" altLang="en-US" dirty="0" smtClean="0"/>
              <a:t>：</a:t>
            </a:r>
            <a:r>
              <a:rPr lang="zh-TW" altLang="zh-TW" dirty="0"/>
              <a:t>錄取後即可上工</a:t>
            </a:r>
            <a:endParaRPr lang="en-US" altLang="zh-TW" dirty="0" smtClean="0"/>
          </a:p>
          <a:p>
            <a:pPr marL="285750" lvl="0" indent="-285750">
              <a:lnSpc>
                <a:spcPct val="150000"/>
              </a:lnSpc>
              <a:buFont typeface="Wingdings" panose="05000000000000000000" pitchFamily="2" charset="2"/>
              <a:buChar char="Ø"/>
            </a:pPr>
            <a:r>
              <a:rPr lang="zh-TW" altLang="en-US" dirty="0" smtClean="0"/>
              <a:t>上</a:t>
            </a:r>
            <a:r>
              <a:rPr lang="zh-TW" altLang="en-US" dirty="0"/>
              <a:t>班</a:t>
            </a:r>
            <a:r>
              <a:rPr lang="zh-TW" altLang="en-US" dirty="0" smtClean="0"/>
              <a:t>時間</a:t>
            </a:r>
            <a:r>
              <a:rPr lang="zh-TW" altLang="en-US" dirty="0" smtClean="0"/>
              <a:t>：</a:t>
            </a:r>
            <a:r>
              <a:rPr lang="zh-TW" altLang="zh-TW" dirty="0"/>
              <a:t>星期一</a:t>
            </a:r>
            <a:r>
              <a:rPr lang="en-US" altLang="zh-TW" dirty="0"/>
              <a:t>~</a:t>
            </a:r>
            <a:r>
              <a:rPr lang="zh-TW" altLang="zh-TW" dirty="0"/>
              <a:t>五，</a:t>
            </a:r>
            <a:r>
              <a:rPr lang="en-US" altLang="zh-TW" dirty="0" smtClean="0"/>
              <a:t>am8:30~pm17:30</a:t>
            </a:r>
            <a:endParaRPr lang="en-US" altLang="zh-TW" dirty="0" smtClean="0"/>
          </a:p>
          <a:p>
            <a:pPr marL="285750" indent="-285750">
              <a:lnSpc>
                <a:spcPct val="150000"/>
              </a:lnSpc>
              <a:buFont typeface="Wingdings" panose="05000000000000000000" pitchFamily="2" charset="2"/>
              <a:buChar char="Ø"/>
            </a:pPr>
            <a:r>
              <a:rPr lang="zh-TW" altLang="en-US" dirty="0" smtClean="0"/>
              <a:t>上</a:t>
            </a:r>
            <a:r>
              <a:rPr lang="zh-TW" altLang="en-US" dirty="0"/>
              <a:t>班</a:t>
            </a:r>
            <a:r>
              <a:rPr lang="zh-TW" altLang="en-US" dirty="0" smtClean="0"/>
              <a:t>地點</a:t>
            </a:r>
            <a:r>
              <a:rPr lang="zh-TW" altLang="en-US" dirty="0" smtClean="0"/>
              <a:t>：</a:t>
            </a:r>
            <a:r>
              <a:rPr lang="zh-TW" altLang="zh-TW" dirty="0"/>
              <a:t>高雄市前鎮區復興四路</a:t>
            </a:r>
            <a:r>
              <a:rPr lang="en-US" altLang="zh-TW" dirty="0"/>
              <a:t>12</a:t>
            </a:r>
            <a:r>
              <a:rPr lang="zh-TW" altLang="zh-TW" dirty="0"/>
              <a:t>號</a:t>
            </a:r>
            <a:r>
              <a:rPr lang="en-US" altLang="zh-TW" dirty="0"/>
              <a:t>2</a:t>
            </a:r>
            <a:r>
              <a:rPr lang="zh-TW" altLang="zh-TW" dirty="0"/>
              <a:t>樓之</a:t>
            </a:r>
            <a:r>
              <a:rPr lang="en-US" altLang="zh-TW" dirty="0"/>
              <a:t>16</a:t>
            </a:r>
            <a:endParaRPr lang="en-US" altLang="zh-TW" dirty="0" smtClean="0"/>
          </a:p>
          <a:p>
            <a:pPr marL="285750" indent="-285750">
              <a:lnSpc>
                <a:spcPct val="150000"/>
              </a:lnSpc>
              <a:buFont typeface="Wingdings" panose="05000000000000000000" pitchFamily="2" charset="2"/>
              <a:buChar char="Ø"/>
            </a:pPr>
            <a:r>
              <a:rPr lang="zh-TW" altLang="en-US" dirty="0" smtClean="0"/>
              <a:t>聯絡人：</a:t>
            </a:r>
            <a:r>
              <a:rPr lang="zh-TW" altLang="zh-TW"/>
              <a:t>魏</a:t>
            </a:r>
            <a:r>
              <a:rPr lang="zh-TW" altLang="zh-TW" smtClean="0"/>
              <a:t>小姐</a:t>
            </a:r>
            <a:r>
              <a:rPr lang="en-US" altLang="zh-TW" smtClean="0"/>
              <a:t>07-3310680 </a:t>
            </a:r>
            <a:r>
              <a:rPr lang="zh-TW" altLang="zh-TW" dirty="0"/>
              <a:t>分機</a:t>
            </a:r>
            <a:r>
              <a:rPr lang="en-US" altLang="zh-TW" dirty="0"/>
              <a:t>302</a:t>
            </a:r>
            <a:endParaRPr lang="zh-TW" altLang="zh-TW" dirty="0"/>
          </a:p>
          <a:p>
            <a:pPr marL="285750" indent="-285750">
              <a:lnSpc>
                <a:spcPct val="150000"/>
              </a:lnSpc>
              <a:buFont typeface="Wingdings" panose="05000000000000000000" pitchFamily="2" charset="2"/>
              <a:buChar char="Ø"/>
            </a:pPr>
            <a:endParaRPr lang="en-US" altLang="zh-TW" dirty="0" smtClean="0"/>
          </a:p>
          <a:p>
            <a:pPr marL="285750" indent="-285750">
              <a:buFont typeface="Wingdings" panose="05000000000000000000" pitchFamily="2" charset="2"/>
              <a:buChar char="u"/>
            </a:pPr>
            <a:endParaRPr lang="en-US" altLang="zh-TW" dirty="0" smtClean="0"/>
          </a:p>
        </p:txBody>
      </p:sp>
      <p:sp>
        <p:nvSpPr>
          <p:cNvPr id="3" name="矩形 2"/>
          <p:cNvSpPr/>
          <p:nvPr/>
        </p:nvSpPr>
        <p:spPr>
          <a:xfrm>
            <a:off x="1045944" y="240101"/>
            <a:ext cx="8646695" cy="954107"/>
          </a:xfrm>
          <a:prstGeom prst="rect">
            <a:avLst/>
          </a:prstGeom>
        </p:spPr>
        <p:txBody>
          <a:bodyPr wrap="square">
            <a:spAutoFit/>
          </a:bodyPr>
          <a:lstStyle/>
          <a:p>
            <a:pPr lvl="0" algn="ctr"/>
            <a:r>
              <a:rPr lang="zh-TW" altLang="zh-TW" sz="3200" b="1" dirty="0"/>
              <a:t>惇智</a:t>
            </a:r>
            <a:r>
              <a:rPr lang="zh-TW" altLang="en-US" sz="3200" b="1" dirty="0" smtClean="0"/>
              <a:t>科技</a:t>
            </a:r>
            <a:r>
              <a:rPr lang="zh-TW" altLang="en-US" sz="3200" b="1" dirty="0" smtClean="0"/>
              <a:t>股份有限公司  </a:t>
            </a:r>
            <a:endParaRPr lang="en-US" altLang="zh-TW" sz="3200" b="1" dirty="0" smtClean="0"/>
          </a:p>
          <a:p>
            <a:pPr algn="ctr"/>
            <a:r>
              <a:rPr lang="en-US" altLang="zh-TW" sz="2400" b="1" dirty="0" smtClean="0"/>
              <a:t>IC</a:t>
            </a:r>
            <a:r>
              <a:rPr lang="zh-TW" altLang="en-US" sz="2400" b="1" dirty="0" smtClean="0"/>
              <a:t>測試程式開發工程師</a:t>
            </a:r>
            <a:r>
              <a:rPr lang="en-US" altLang="zh-TW" sz="2400" b="1" dirty="0" smtClean="0"/>
              <a:t>/</a:t>
            </a:r>
            <a:r>
              <a:rPr lang="zh-TW" altLang="en-US" sz="2400" b="1" dirty="0" smtClean="0"/>
              <a:t>自動化測試機台應用工程師</a:t>
            </a:r>
            <a:r>
              <a:rPr lang="en-US" altLang="zh-TW" sz="2400" b="1" dirty="0" smtClean="0"/>
              <a:t>-</a:t>
            </a:r>
            <a:r>
              <a:rPr lang="zh-TW" altLang="en-US" sz="2400" b="1" dirty="0" smtClean="0"/>
              <a:t>招募</a:t>
            </a:r>
            <a:r>
              <a:rPr lang="zh-TW" altLang="en-US" sz="2400" b="1" dirty="0" smtClean="0"/>
              <a:t>需求</a:t>
            </a:r>
            <a:endParaRPr lang="zh-TW" altLang="en-US" sz="2400" b="1" dirty="0"/>
          </a:p>
        </p:txBody>
      </p:sp>
      <p:sp>
        <p:nvSpPr>
          <p:cNvPr id="4" name="矩形 3"/>
          <p:cNvSpPr/>
          <p:nvPr/>
        </p:nvSpPr>
        <p:spPr>
          <a:xfrm>
            <a:off x="6231521" y="4954935"/>
            <a:ext cx="5754756" cy="1972970"/>
          </a:xfrm>
          <a:prstGeom prst="rect">
            <a:avLst/>
          </a:prstGeom>
          <a:solidFill>
            <a:srgbClr val="D3D3D3">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zh-TW" dirty="0">
                <a:solidFill>
                  <a:schemeClr val="tx1"/>
                </a:solidFill>
              </a:rPr>
              <a:t>惇智科技為</a:t>
            </a:r>
            <a:r>
              <a:rPr lang="en-US" altLang="zh-TW" dirty="0">
                <a:solidFill>
                  <a:schemeClr val="tx1"/>
                </a:solidFill>
              </a:rPr>
              <a:t>IC</a:t>
            </a:r>
            <a:r>
              <a:rPr lang="zh-TW" altLang="zh-TW" dirty="0">
                <a:solidFill>
                  <a:schemeClr val="tx1"/>
                </a:solidFill>
              </a:rPr>
              <a:t>測試設計技術的領導者，創新產業模式的先驅者，惇智這個資深團隊的成員致力於測試程式開發和測試平台轉換，平均經驗超過十年惇智科技的工程團隊於各種產品的應用及各類型的測試機台皆深具實力。</a:t>
            </a:r>
          </a:p>
        </p:txBody>
      </p:sp>
      <p:sp>
        <p:nvSpPr>
          <p:cNvPr id="5" name="矩形 4"/>
          <p:cNvSpPr/>
          <p:nvPr/>
        </p:nvSpPr>
        <p:spPr>
          <a:xfrm>
            <a:off x="7520639" y="5010823"/>
            <a:ext cx="3593420" cy="400110"/>
          </a:xfrm>
          <a:prstGeom prst="rect">
            <a:avLst/>
          </a:prstGeom>
        </p:spPr>
        <p:txBody>
          <a:bodyPr wrap="square">
            <a:spAutoFit/>
          </a:bodyPr>
          <a:lstStyle/>
          <a:p>
            <a:pPr algn="ctr"/>
            <a:r>
              <a:rPr lang="zh-TW" altLang="zh-TW" sz="2000" b="1" dirty="0"/>
              <a:t>惇智</a:t>
            </a:r>
            <a:r>
              <a:rPr lang="zh-TW" altLang="en-US" sz="2000" b="1" dirty="0" smtClean="0"/>
              <a:t>科技</a:t>
            </a:r>
            <a:r>
              <a:rPr lang="zh-TW" altLang="en-US" sz="2000" b="1" dirty="0" smtClean="0"/>
              <a:t>股份有限公司</a:t>
            </a:r>
            <a:r>
              <a:rPr lang="zh-TW" altLang="en-US" sz="2000" b="1" dirty="0"/>
              <a:t>簡介</a:t>
            </a:r>
            <a:r>
              <a:rPr lang="zh-TW" altLang="en-US" sz="2000" b="1" dirty="0" smtClean="0"/>
              <a:t>  </a:t>
            </a:r>
            <a:endParaRPr lang="en-US" altLang="zh-TW" sz="2000" b="1" dirty="0"/>
          </a:p>
        </p:txBody>
      </p:sp>
    </p:spTree>
    <p:extLst>
      <p:ext uri="{BB962C8B-B14F-4D97-AF65-F5344CB8AC3E}">
        <p14:creationId xmlns:p14="http://schemas.microsoft.com/office/powerpoint/2010/main" val="3284849243"/>
      </p:ext>
    </p:extLst>
  </p:cSld>
  <p:clrMapOvr>
    <a:masterClrMapping/>
  </p:clrMapOvr>
  <p:timing>
    <p:tnLst>
      <p:par>
        <p:cTn id="1" dur="indefinite" restart="never" nodeType="tmRoot"/>
      </p:par>
    </p:tnLst>
  </p:timing>
</p:sld>
</file>

<file path=ppt/theme/theme1.xml><?xml version="1.0" encoding="utf-8"?>
<a:theme xmlns:a="http://schemas.openxmlformats.org/drawingml/2006/main" name="多面向">
  <a:themeElements>
    <a:clrScheme name="多面向">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多面向">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多面向">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43</TotalTime>
  <Words>276</Words>
  <Application>Microsoft Office PowerPoint</Application>
  <PresentationFormat>寬螢幕</PresentationFormat>
  <Paragraphs>19</Paragraphs>
  <Slides>1</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vt:i4>
      </vt:variant>
    </vt:vector>
  </HeadingPairs>
  <TitlesOfParts>
    <vt:vector size="7" baseType="lpstr">
      <vt:lpstr>微軟正黑體</vt:lpstr>
      <vt:lpstr>Arial</vt:lpstr>
      <vt:lpstr>Trebuchet MS</vt:lpstr>
      <vt:lpstr>Wingdings</vt:lpstr>
      <vt:lpstr>Wingdings 3</vt:lpstr>
      <vt:lpstr>多面向</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user</dc:creator>
  <cp:lastModifiedBy>STIPC</cp:lastModifiedBy>
  <cp:revision>13</cp:revision>
  <dcterms:created xsi:type="dcterms:W3CDTF">2020-02-06T06:22:16Z</dcterms:created>
  <dcterms:modified xsi:type="dcterms:W3CDTF">2021-09-16T07:31:25Z</dcterms:modified>
</cp:coreProperties>
</file>